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9.xml" ContentType="application/vnd.openxmlformats-officedocument.drawingml.chart+xml"/>
  <Override PartName="/ppt/diagrams/layout5.xml" ContentType="application/vnd.openxmlformats-officedocument.drawingml.diagramLayou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data5.xml" ContentType="application/vnd.openxmlformats-officedocument.drawingml.diagramData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35"/>
  </p:notesMasterIdLst>
  <p:handoutMasterIdLst>
    <p:handoutMasterId r:id="rId36"/>
  </p:handoutMasterIdLst>
  <p:sldIdLst>
    <p:sldId id="313" r:id="rId3"/>
    <p:sldId id="315" r:id="rId4"/>
    <p:sldId id="257" r:id="rId5"/>
    <p:sldId id="275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23" r:id="rId16"/>
    <p:sldId id="300" r:id="rId17"/>
    <p:sldId id="314" r:id="rId18"/>
    <p:sldId id="301" r:id="rId19"/>
    <p:sldId id="302" r:id="rId20"/>
    <p:sldId id="320" r:id="rId21"/>
    <p:sldId id="321" r:id="rId22"/>
    <p:sldId id="318" r:id="rId23"/>
    <p:sldId id="324" r:id="rId24"/>
    <p:sldId id="325" r:id="rId25"/>
    <p:sldId id="305" r:id="rId26"/>
    <p:sldId id="306" r:id="rId27"/>
    <p:sldId id="308" r:id="rId28"/>
    <p:sldId id="309" r:id="rId29"/>
    <p:sldId id="310" r:id="rId30"/>
    <p:sldId id="311" r:id="rId31"/>
    <p:sldId id="319" r:id="rId32"/>
    <p:sldId id="312" r:id="rId33"/>
    <p:sldId id="289" r:id="rId34"/>
  </p:sldIdLst>
  <p:sldSz cx="9906000" cy="6858000" type="A4"/>
  <p:notesSz cx="6888163" cy="10020300"/>
  <p:defaultTextStyle>
    <a:defPPr>
      <a:defRPr lang="en-US"/>
    </a:defPPr>
    <a:lvl1pPr marL="0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2263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04527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06790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09054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11317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13581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15844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18108" algn="l" defTabSz="8045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0">
          <p15:clr>
            <a:srgbClr val="A4A3A4"/>
          </p15:clr>
        </p15:guide>
        <p15:guide id="2" pos="5759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6">
          <p15:clr>
            <a:srgbClr val="A4A3A4"/>
          </p15:clr>
        </p15:guide>
        <p15:guide id="4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E2A26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824" autoAdjust="0"/>
    <p:restoredTop sz="94660" autoAdjust="0"/>
  </p:normalViewPr>
  <p:slideViewPr>
    <p:cSldViewPr snapToGrid="0">
      <p:cViewPr varScale="1">
        <p:scale>
          <a:sx n="69" d="100"/>
          <a:sy n="69" d="100"/>
        </p:scale>
        <p:origin x="-1242" y="-108"/>
      </p:cViewPr>
      <p:guideLst>
        <p:guide orient="horz" pos="3240"/>
        <p:guide orient="horz" pos="2160"/>
        <p:guide pos="5759"/>
        <p:guide pos="3120"/>
      </p:guideLst>
    </p:cSldViewPr>
  </p:slideViewPr>
  <p:outlineViewPr>
    <p:cViewPr>
      <p:scale>
        <a:sx n="33" d="100"/>
        <a:sy n="33" d="100"/>
      </p:scale>
      <p:origin x="0" y="24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-3846" y="-102"/>
      </p:cViewPr>
      <p:guideLst>
        <p:guide orient="horz" pos="2880"/>
        <p:guide orient="horz" pos="3156"/>
        <p:guide pos="2160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konsul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KONSU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KONSU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DATA%20KONSU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lineChart>
        <c:grouping val="standard"/>
        <c:ser>
          <c:idx val="0"/>
          <c:order val="0"/>
          <c:tx>
            <c:strRef>
              <c:f>lpe!$A$2</c:f>
              <c:strCache>
                <c:ptCount val="1"/>
                <c:pt idx="0">
                  <c:v>Buleleng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 w="38100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3.1933060968037656E-2"/>
                  <c:y val="-6.13262896628985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4D-4552-9CDA-7E31423AE1F4}"/>
                </c:ext>
              </c:extLst>
            </c:dLbl>
            <c:dLbl>
              <c:idx val="1"/>
              <c:layout>
                <c:manualLayout>
                  <c:x val="-3.3811476319098685E-2"/>
                  <c:y val="-5.80985902069565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4D-4552-9CDA-7E31423AE1F4}"/>
                </c:ext>
              </c:extLst>
            </c:dLbl>
            <c:dLbl>
              <c:idx val="2"/>
              <c:layout>
                <c:manualLayout>
                  <c:x val="-3.1933060968037656E-2"/>
                  <c:y val="-5.164319129507245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4D-4552-9CDA-7E31423AE1F4}"/>
                </c:ext>
              </c:extLst>
            </c:dLbl>
            <c:dLbl>
              <c:idx val="3"/>
              <c:layout>
                <c:manualLayout>
                  <c:x val="-3.568989167015979E-2"/>
                  <c:y val="-6.778168857478268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4D-4552-9CDA-7E31423AE1F4}"/>
                </c:ext>
              </c:extLst>
            </c:dLbl>
            <c:dLbl>
              <c:idx val="4"/>
              <c:layout>
                <c:manualLayout>
                  <c:x val="-3.3811476319098685E-2"/>
                  <c:y val="-7.42370874866667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4D-4552-9CDA-7E31423AE1F4}"/>
                </c:ext>
              </c:extLst>
            </c:dLbl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lpe!$B$1:$F$1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lpe!$B$2:$F$2</c:f>
              <c:numCache>
                <c:formatCode>0.00</c:formatCode>
                <c:ptCount val="5"/>
                <c:pt idx="0">
                  <c:v>7.15</c:v>
                </c:pt>
                <c:pt idx="1">
                  <c:v>6.96</c:v>
                </c:pt>
                <c:pt idx="2">
                  <c:v>6.12</c:v>
                </c:pt>
                <c:pt idx="3">
                  <c:v>6.01</c:v>
                </c:pt>
                <c:pt idx="4">
                  <c:v>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14D-4552-9CDA-7E31423AE1F4}"/>
            </c:ext>
          </c:extLst>
        </c:ser>
        <c:ser>
          <c:idx val="1"/>
          <c:order val="1"/>
          <c:tx>
            <c:strRef>
              <c:f>lpe!$A$3</c:f>
              <c:strCache>
                <c:ptCount val="1"/>
                <c:pt idx="0">
                  <c:v>Bali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pPr>
              <a:ln w="38100">
                <a:solidFill>
                  <a:schemeClr val="accent6">
                    <a:lumMod val="75000"/>
                  </a:schemeClr>
                </a:solidFill>
              </a:ln>
            </c:spPr>
          </c:marker>
          <c:cat>
            <c:numRef>
              <c:f>lpe!$B$1:$F$1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lpe!$B$3:$F$3</c:f>
              <c:numCache>
                <c:formatCode>0.00</c:formatCode>
                <c:ptCount val="5"/>
                <c:pt idx="0">
                  <c:v>6.69</c:v>
                </c:pt>
                <c:pt idx="1">
                  <c:v>6.72</c:v>
                </c:pt>
                <c:pt idx="2">
                  <c:v>6.04</c:v>
                </c:pt>
                <c:pt idx="3">
                  <c:v>6.24</c:v>
                </c:pt>
                <c:pt idx="4">
                  <c:v>5.59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14D-4552-9CDA-7E31423AE1F4}"/>
            </c:ext>
          </c:extLst>
        </c:ser>
        <c:ser>
          <c:idx val="2"/>
          <c:order val="2"/>
          <c:tx>
            <c:strRef>
              <c:f>lpe!$A$4</c:f>
              <c:strCache>
                <c:ptCount val="1"/>
                <c:pt idx="0">
                  <c:v>Nasional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pPr>
              <a:ln w="38100"/>
            </c:spPr>
          </c:marker>
          <c:cat>
            <c:numRef>
              <c:f>lpe!$B$1:$F$1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lpe!$B$4:$F$4</c:f>
              <c:numCache>
                <c:formatCode>0.00</c:formatCode>
                <c:ptCount val="5"/>
                <c:pt idx="0">
                  <c:v>5.74</c:v>
                </c:pt>
                <c:pt idx="1">
                  <c:v>5.21</c:v>
                </c:pt>
                <c:pt idx="2">
                  <c:v>4.79</c:v>
                </c:pt>
                <c:pt idx="3">
                  <c:v>5.0199999999999996</c:v>
                </c:pt>
                <c:pt idx="4">
                  <c:v>5.19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14D-4552-9CDA-7E31423AE1F4}"/>
            </c:ext>
          </c:extLst>
        </c:ser>
        <c:dLbls/>
        <c:marker val="1"/>
        <c:axId val="204301824"/>
        <c:axId val="204303360"/>
      </c:lineChart>
      <c:catAx>
        <c:axId val="2043018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4303360"/>
        <c:crosses val="autoZero"/>
        <c:auto val="1"/>
        <c:lblAlgn val="ctr"/>
        <c:lblOffset val="100"/>
      </c:catAx>
      <c:valAx>
        <c:axId val="20430336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</a:t>
                </a:r>
                <a:r>
                  <a:rPr lang="id-ID"/>
                  <a:t>e</a:t>
                </a:r>
                <a:r>
                  <a:rPr lang="en-US"/>
                  <a:t>rsentase (%)</a:t>
                </a:r>
              </a:p>
            </c:rich>
          </c:tx>
          <c:layout/>
        </c:title>
        <c:numFmt formatCode="0.00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43018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n-US"/>
            </a:pPr>
            <a:endParaRPr lang="id-ID"/>
          </a:p>
        </c:txPr>
      </c:dTable>
    </c:plotArea>
    <c:plotVisOnly val="1"/>
    <c:dispBlanksAs val="gap"/>
  </c:chart>
  <c:txPr>
    <a:bodyPr/>
    <a:lstStyle/>
    <a:p>
      <a:pPr>
        <a:defRPr sz="14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lineChart>
        <c:grouping val="stacked"/>
        <c:ser>
          <c:idx val="0"/>
          <c:order val="0"/>
          <c:tx>
            <c:strRef>
              <c:f>inflasi!$A$2</c:f>
              <c:strCache>
                <c:ptCount val="1"/>
                <c:pt idx="0">
                  <c:v>Singaraja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dLbls>
            <c:spPr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lang="en-US" sz="1100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inflasi!$B$1:$G$1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Des 2018</c:v>
                </c:pt>
              </c:strCache>
            </c:strRef>
          </c:cat>
          <c:val>
            <c:numRef>
              <c:f>inflasi!$B$2:$G$2</c:f>
              <c:numCache>
                <c:formatCode>0.00</c:formatCode>
                <c:ptCount val="6"/>
                <c:pt idx="0">
                  <c:v>12.18</c:v>
                </c:pt>
                <c:pt idx="1">
                  <c:v>10.32</c:v>
                </c:pt>
                <c:pt idx="2">
                  <c:v>2.97</c:v>
                </c:pt>
                <c:pt idx="3">
                  <c:v>4.57</c:v>
                </c:pt>
                <c:pt idx="4">
                  <c:v>3.38</c:v>
                </c:pt>
                <c:pt idx="5">
                  <c:v>1.88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BC-4449-BCB0-DA6175A094C6}"/>
            </c:ext>
          </c:extLst>
        </c:ser>
        <c:ser>
          <c:idx val="1"/>
          <c:order val="1"/>
          <c:tx>
            <c:strRef>
              <c:f>inflasi!$A$3</c:f>
              <c:strCache>
                <c:ptCount val="1"/>
                <c:pt idx="0">
                  <c:v>Denpasar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pPr>
              <a:ln w="38100">
                <a:solidFill>
                  <a:srgbClr val="00B050"/>
                </a:solidFill>
              </a:ln>
            </c:spPr>
          </c:marker>
          <c:cat>
            <c:strRef>
              <c:f>inflasi!$B$1:$G$1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Des 2018</c:v>
                </c:pt>
              </c:strCache>
            </c:strRef>
          </c:cat>
          <c:val>
            <c:numRef>
              <c:f>inflasi!$B$3:$G$3</c:f>
              <c:numCache>
                <c:formatCode>0.00</c:formatCode>
                <c:ptCount val="6"/>
                <c:pt idx="0">
                  <c:v>7.35</c:v>
                </c:pt>
                <c:pt idx="1">
                  <c:v>8.0299999999999994</c:v>
                </c:pt>
                <c:pt idx="2">
                  <c:v>2.7</c:v>
                </c:pt>
                <c:pt idx="3">
                  <c:v>2.94</c:v>
                </c:pt>
                <c:pt idx="4">
                  <c:v>3.31</c:v>
                </c:pt>
                <c:pt idx="5">
                  <c:v>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BC-4449-BCB0-DA6175A094C6}"/>
            </c:ext>
          </c:extLst>
        </c:ser>
        <c:ser>
          <c:idx val="2"/>
          <c:order val="2"/>
          <c:tx>
            <c:strRef>
              <c:f>inflasi!$A$4</c:f>
              <c:strCache>
                <c:ptCount val="1"/>
                <c:pt idx="0">
                  <c:v>Nasional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pPr>
              <a:ln w="38100">
                <a:solidFill>
                  <a:srgbClr val="0070C0"/>
                </a:solidFill>
              </a:ln>
            </c:spPr>
          </c:marker>
          <c:cat>
            <c:strRef>
              <c:f>inflasi!$B$1:$G$1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Des 2018</c:v>
                </c:pt>
              </c:strCache>
            </c:strRef>
          </c:cat>
          <c:val>
            <c:numRef>
              <c:f>inflasi!$B$4:$G$4</c:f>
              <c:numCache>
                <c:formatCode>0.00</c:formatCode>
                <c:ptCount val="6"/>
                <c:pt idx="0">
                  <c:v>8.3800000000000008</c:v>
                </c:pt>
                <c:pt idx="1">
                  <c:v>8.36</c:v>
                </c:pt>
                <c:pt idx="2">
                  <c:v>3.35</c:v>
                </c:pt>
                <c:pt idx="3">
                  <c:v>3.58</c:v>
                </c:pt>
                <c:pt idx="4">
                  <c:v>3.61</c:v>
                </c:pt>
                <c:pt idx="5">
                  <c:v>3.13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BC-4449-BCB0-DA6175A094C6}"/>
            </c:ext>
          </c:extLst>
        </c:ser>
        <c:dLbls/>
        <c:marker val="1"/>
        <c:axId val="205148160"/>
        <c:axId val="205149696"/>
      </c:lineChart>
      <c:catAx>
        <c:axId val="205148160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149696"/>
        <c:crosses val="autoZero"/>
        <c:auto val="1"/>
        <c:lblAlgn val="ctr"/>
        <c:lblOffset val="100"/>
      </c:catAx>
      <c:valAx>
        <c:axId val="20514969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id-ID"/>
                  <a:t>Persentase (%)</a:t>
                </a:r>
              </a:p>
            </c:rich>
          </c:tx>
          <c:layout>
            <c:manualLayout>
              <c:xMode val="edge"/>
              <c:yMode val="edge"/>
              <c:x val="4.3327556325823233E-2"/>
              <c:y val="0.17644942073323663"/>
            </c:manualLayout>
          </c:layout>
        </c:title>
        <c:numFmt formatCode="0.00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1481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n-US"/>
            </a:pPr>
            <a:endParaRPr lang="id-ID"/>
          </a:p>
        </c:txPr>
      </c:dTable>
    </c:plotArea>
    <c:plotVisOnly val="1"/>
    <c:dispBlanksAs val="zero"/>
  </c:chart>
  <c:txPr>
    <a:bodyPr/>
    <a:lstStyle/>
    <a:p>
      <a:pPr>
        <a:defRPr sz="14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barChart>
        <c:barDir val="bar"/>
        <c:grouping val="clustered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200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Sheet1!$A$1:$A$17</c:f>
              <c:strCache>
                <c:ptCount val="17"/>
                <c:pt idx="0">
                  <c:v>Pengadaan Air, Pengelolaan Sampah, Limbah dan Daur Ulang</c:v>
                </c:pt>
                <c:pt idx="1">
                  <c:v>Pengadaan Listrik dan Gas</c:v>
                </c:pt>
                <c:pt idx="2">
                  <c:v>Jasa Perusahaan</c:v>
                </c:pt>
                <c:pt idx="3">
                  <c:v>Transportasi dan Pergudangan</c:v>
                </c:pt>
                <c:pt idx="4">
                  <c:v>Pertambangan dan Penggalian</c:v>
                </c:pt>
                <c:pt idx="5">
                  <c:v>Jasa lainnya</c:v>
                </c:pt>
                <c:pt idx="6">
                  <c:v>Jasa Kesehatan dan Kegiatan Sosial</c:v>
                </c:pt>
                <c:pt idx="7">
                  <c:v>Jasa Keuangan dan Asuransi</c:v>
                </c:pt>
                <c:pt idx="8">
                  <c:v>Real Estat</c:v>
                </c:pt>
                <c:pt idx="9">
                  <c:v>Administrasi Pemerintahan, Pertahanan dan Jaminan Sosial Wajib</c:v>
                </c:pt>
                <c:pt idx="10">
                  <c:v>Informasi dan Komunikasi</c:v>
                </c:pt>
                <c:pt idx="11">
                  <c:v>Industri Pengolahan</c:v>
                </c:pt>
                <c:pt idx="12">
                  <c:v>Jasa Pendidikan</c:v>
                </c:pt>
                <c:pt idx="13">
                  <c:v>Konstruksi</c:v>
                </c:pt>
                <c:pt idx="14">
                  <c:v>Perdagangan Besar dan Eceran; Reparasi Mobil dan Sepeda Motor</c:v>
                </c:pt>
                <c:pt idx="15">
                  <c:v>Penyediaan Akomodasi dan Makan Minum</c:v>
                </c:pt>
                <c:pt idx="16">
                  <c:v>Pertanian, Kehutanan, dan Perikanan</c:v>
                </c:pt>
              </c:strCache>
            </c:strRef>
          </c:cat>
          <c:val>
            <c:numRef>
              <c:f>Sheet1!$B$1:$B$17</c:f>
              <c:numCache>
                <c:formatCode>0.00</c:formatCode>
                <c:ptCount val="17"/>
                <c:pt idx="0">
                  <c:v>0.13</c:v>
                </c:pt>
                <c:pt idx="1">
                  <c:v>0.14000000000000001</c:v>
                </c:pt>
                <c:pt idx="2">
                  <c:v>0.66</c:v>
                </c:pt>
                <c:pt idx="3">
                  <c:v>1.18</c:v>
                </c:pt>
                <c:pt idx="4">
                  <c:v>1.31</c:v>
                </c:pt>
                <c:pt idx="5">
                  <c:v>1.77</c:v>
                </c:pt>
                <c:pt idx="6">
                  <c:v>2.08</c:v>
                </c:pt>
                <c:pt idx="7">
                  <c:v>4.25</c:v>
                </c:pt>
                <c:pt idx="8">
                  <c:v>4.4800000000000004</c:v>
                </c:pt>
                <c:pt idx="9">
                  <c:v>5.14</c:v>
                </c:pt>
                <c:pt idx="10">
                  <c:v>5.32</c:v>
                </c:pt>
                <c:pt idx="11">
                  <c:v>5.88</c:v>
                </c:pt>
                <c:pt idx="12">
                  <c:v>7.25</c:v>
                </c:pt>
                <c:pt idx="13">
                  <c:v>8.3699999999999992</c:v>
                </c:pt>
                <c:pt idx="14">
                  <c:v>11.02</c:v>
                </c:pt>
                <c:pt idx="15">
                  <c:v>18.32</c:v>
                </c:pt>
                <c:pt idx="16">
                  <c:v>22.68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42-46DD-849D-B84697C133D2}"/>
            </c:ext>
          </c:extLst>
        </c:ser>
        <c:dLbls/>
        <c:axId val="204498048"/>
        <c:axId val="204499584"/>
      </c:barChart>
      <c:catAx>
        <c:axId val="204498048"/>
        <c:scaling>
          <c:orientation val="minMax"/>
        </c:scaling>
        <c:axPos val="l"/>
        <c:numFmt formatCode="General" sourceLinked="0"/>
        <c:tickLblPos val="nextTo"/>
        <c:txPr>
          <a:bodyPr/>
          <a:lstStyle/>
          <a:p>
            <a:pPr>
              <a:defRPr lang="en-US" sz="12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id-ID"/>
          </a:p>
        </c:txPr>
        <c:crossAx val="204499584"/>
        <c:crosses val="autoZero"/>
        <c:auto val="1"/>
        <c:lblAlgn val="ctr"/>
        <c:lblOffset val="100"/>
      </c:catAx>
      <c:valAx>
        <c:axId val="204499584"/>
        <c:scaling>
          <c:orientation val="minMax"/>
        </c:scaling>
        <c:delete val="1"/>
        <c:axPos val="b"/>
        <c:majorGridlines/>
        <c:numFmt formatCode="0.00" sourceLinked="1"/>
        <c:tickLblPos val="nextTo"/>
        <c:crossAx val="204498048"/>
        <c:crosses val="autoZero"/>
        <c:crossBetween val="between"/>
      </c:valAx>
    </c:plotArea>
    <c:plotVisOnly val="1"/>
    <c:dispBlanksAs val="gap"/>
  </c:chart>
  <c:txPr>
    <a:bodyPr/>
    <a:lstStyle/>
    <a:p>
      <a:pPr>
        <a:defRPr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lineChart>
        <c:grouping val="standard"/>
        <c:ser>
          <c:idx val="0"/>
          <c:order val="0"/>
          <c:tx>
            <c:strRef>
              <c:f>'gini ratio'!$A$2</c:f>
              <c:strCache>
                <c:ptCount val="1"/>
                <c:pt idx="0">
                  <c:v>Buleleng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 w="38100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4.6692604960209584E-2"/>
                  <c:y val="5.27440261290583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B9-4A6B-BC14-4F74CD500ED0}"/>
                </c:ext>
              </c:extLst>
            </c:dLbl>
            <c:dLbl>
              <c:idx val="1"/>
              <c:layout>
                <c:manualLayout>
                  <c:x val="-4.335741889162318E-2"/>
                  <c:y val="4.944752449599216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B9-4A6B-BC14-4F74CD500ED0}"/>
                </c:ext>
              </c:extLst>
            </c:dLbl>
            <c:dLbl>
              <c:idx val="2"/>
              <c:layout>
                <c:manualLayout>
                  <c:x val="-4.335741889162318E-2"/>
                  <c:y val="4.944752449599216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B9-4A6B-BC14-4F74CD500ED0}"/>
                </c:ext>
              </c:extLst>
            </c:dLbl>
            <c:dLbl>
              <c:idx val="3"/>
              <c:layout>
                <c:manualLayout>
                  <c:x val="-3.0016674617277552E-2"/>
                  <c:y val="5.60405277621244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B9-4A6B-BC14-4F74CD500ED0}"/>
                </c:ext>
              </c:extLst>
            </c:dLbl>
            <c:dLbl>
              <c:idx val="4"/>
              <c:layout>
                <c:manualLayout>
                  <c:x val="-3.3351860685863988E-2"/>
                  <c:y val="5.274402612905833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B9-4A6B-BC14-4F74CD500ED0}"/>
                </c:ext>
              </c:extLst>
            </c:dLbl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lang="en-US" sz="1000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'gini ratio'!$B$1:$F$1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'gini ratio'!$B$2:$F$2</c:f>
              <c:numCache>
                <c:formatCode>0.000</c:formatCode>
                <c:ptCount val="5"/>
                <c:pt idx="0">
                  <c:v>0.375</c:v>
                </c:pt>
                <c:pt idx="1">
                  <c:v>0.39300000000000002</c:v>
                </c:pt>
                <c:pt idx="2">
                  <c:v>0.33700000000000002</c:v>
                </c:pt>
                <c:pt idx="3">
                  <c:v>0.33900000000000002</c:v>
                </c:pt>
                <c:pt idx="4">
                  <c:v>0.31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9B9-4A6B-BC14-4F74CD500ED0}"/>
            </c:ext>
          </c:extLst>
        </c:ser>
        <c:ser>
          <c:idx val="1"/>
          <c:order val="1"/>
          <c:tx>
            <c:strRef>
              <c:f>'gini ratio'!$A$3</c:f>
              <c:strCache>
                <c:ptCount val="1"/>
                <c:pt idx="0">
                  <c:v>Bali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pPr>
              <a:ln w="38100">
                <a:solidFill>
                  <a:srgbClr val="00B050"/>
                </a:solidFill>
              </a:ln>
            </c:spPr>
          </c:marker>
          <c:cat>
            <c:numRef>
              <c:f>'gini ratio'!$B$1:$F$1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'gini ratio'!$B$3:$F$3</c:f>
              <c:numCache>
                <c:formatCode>0.000</c:formatCode>
                <c:ptCount val="5"/>
                <c:pt idx="0">
                  <c:v>0.40300000000000002</c:v>
                </c:pt>
                <c:pt idx="1">
                  <c:v>0.41499999999999998</c:v>
                </c:pt>
                <c:pt idx="2">
                  <c:v>0.33700000000000002</c:v>
                </c:pt>
                <c:pt idx="3">
                  <c:v>0.37</c:v>
                </c:pt>
                <c:pt idx="4">
                  <c:v>0.379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9B9-4A6B-BC14-4F74CD500ED0}"/>
            </c:ext>
          </c:extLst>
        </c:ser>
        <c:ser>
          <c:idx val="2"/>
          <c:order val="2"/>
          <c:tx>
            <c:strRef>
              <c:f>'gini ratio'!$A$4</c:f>
              <c:strCache>
                <c:ptCount val="1"/>
                <c:pt idx="0">
                  <c:v>Nasional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pPr>
              <a:ln w="38100">
                <a:solidFill>
                  <a:srgbClr val="0070C0"/>
                </a:solidFill>
              </a:ln>
            </c:spPr>
          </c:marker>
          <c:cat>
            <c:numRef>
              <c:f>'gini ratio'!$B$1:$F$1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'gini ratio'!$B$4:$F$4</c:f>
              <c:numCache>
                <c:formatCode>0.000</c:formatCode>
                <c:ptCount val="5"/>
                <c:pt idx="0">
                  <c:v>0.41</c:v>
                </c:pt>
                <c:pt idx="1">
                  <c:v>0.41</c:v>
                </c:pt>
                <c:pt idx="2">
                  <c:v>0.41</c:v>
                </c:pt>
                <c:pt idx="3">
                  <c:v>0.39400000000000002</c:v>
                </c:pt>
                <c:pt idx="4">
                  <c:v>0.39100000000000001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9B9-4A6B-BC14-4F74CD500ED0}"/>
            </c:ext>
          </c:extLst>
        </c:ser>
        <c:dLbls/>
        <c:marker val="1"/>
        <c:axId val="205236864"/>
        <c:axId val="205246848"/>
      </c:lineChart>
      <c:catAx>
        <c:axId val="2052368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246848"/>
        <c:crosses val="autoZero"/>
        <c:auto val="1"/>
        <c:lblAlgn val="ctr"/>
        <c:lblOffset val="100"/>
      </c:catAx>
      <c:valAx>
        <c:axId val="205246848"/>
        <c:scaling>
          <c:orientation val="minMax"/>
          <c:max val="0.5"/>
        </c:scaling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id-ID"/>
                  <a:t>Persentase (%)</a:t>
                </a:r>
              </a:p>
            </c:rich>
          </c:tx>
          <c:layout/>
        </c:title>
        <c:numFmt formatCode="0.000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2368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n-US"/>
            </a:pPr>
            <a:endParaRPr lang="id-ID"/>
          </a:p>
        </c:txPr>
      </c:dTable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4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barChart>
        <c:barDir val="col"/>
        <c:grouping val="clustered"/>
        <c:ser>
          <c:idx val="0"/>
          <c:order val="0"/>
          <c:tx>
            <c:strRef>
              <c:f>ipm!$A$2</c:f>
              <c:strCache>
                <c:ptCount val="1"/>
                <c:pt idx="0">
                  <c:v>Buleleng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solidFill>
                <a:srgbClr val="FF0000"/>
              </a:solidFill>
            </c:spPr>
            <c:txPr>
              <a:bodyPr/>
              <a:lstStyle/>
              <a:p>
                <a:pPr>
                  <a:defRPr lang="en-US" sz="1000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ipm!$B$1:$F$1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ipm!$B$2:$F$2</c:f>
              <c:numCache>
                <c:formatCode>0.00</c:formatCode>
                <c:ptCount val="5"/>
                <c:pt idx="0">
                  <c:v>68.83</c:v>
                </c:pt>
                <c:pt idx="1">
                  <c:v>69.16</c:v>
                </c:pt>
                <c:pt idx="2">
                  <c:v>70.03</c:v>
                </c:pt>
                <c:pt idx="3">
                  <c:v>70.650000000000006</c:v>
                </c:pt>
                <c:pt idx="4">
                  <c:v>71.11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07-4EDC-8B5B-53FB9D6E48FD}"/>
            </c:ext>
          </c:extLst>
        </c:ser>
        <c:ser>
          <c:idx val="1"/>
          <c:order val="1"/>
          <c:tx>
            <c:strRef>
              <c:f>ipm!$A$3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00B0F0"/>
            </a:solidFill>
          </c:spPr>
          <c:dLbls>
            <c:spPr>
              <a:solidFill>
                <a:srgbClr val="00B0F0"/>
              </a:solidFill>
            </c:spPr>
            <c:txPr>
              <a:bodyPr/>
              <a:lstStyle/>
              <a:p>
                <a:pPr>
                  <a:defRPr lang="en-US" sz="1000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ipm!$B$1:$F$1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ipm!$B$3:$F$3</c:f>
              <c:numCache>
                <c:formatCode>0.00</c:formatCode>
                <c:ptCount val="5"/>
                <c:pt idx="0">
                  <c:v>72.09</c:v>
                </c:pt>
                <c:pt idx="1">
                  <c:v>72.489999999999995</c:v>
                </c:pt>
                <c:pt idx="2">
                  <c:v>73.27</c:v>
                </c:pt>
                <c:pt idx="3">
                  <c:v>73.650000000000006</c:v>
                </c:pt>
                <c:pt idx="4">
                  <c:v>74.3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07-4EDC-8B5B-53FB9D6E48FD}"/>
            </c:ext>
          </c:extLst>
        </c:ser>
        <c:dLbls/>
        <c:gapWidth val="34"/>
        <c:axId val="205456128"/>
        <c:axId val="205457664"/>
      </c:barChart>
      <c:catAx>
        <c:axId val="2054561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457664"/>
        <c:crosses val="autoZero"/>
        <c:auto val="1"/>
        <c:lblAlgn val="ctr"/>
        <c:lblOffset val="100"/>
      </c:catAx>
      <c:valAx>
        <c:axId val="20545766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45612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/>
          </a:pPr>
          <a:endParaRPr lang="id-ID"/>
        </a:p>
      </c:txPr>
    </c:legend>
    <c:plotVisOnly val="1"/>
    <c:dispBlanksAs val="gap"/>
  </c:chart>
  <c:txPr>
    <a:bodyPr/>
    <a:lstStyle/>
    <a:p>
      <a:pPr>
        <a:defRPr sz="1400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lineChart>
        <c:grouping val="standard"/>
        <c:ser>
          <c:idx val="0"/>
          <c:order val="0"/>
          <c:dLbls>
            <c:dLbl>
              <c:idx val="4"/>
              <c:layout>
                <c:manualLayout>
                  <c:x val="-9.6463022508038593E-3"/>
                  <c:y val="-2.510460251046025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01-4F35-A73D-7DC0DEC2A5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Sheet4!$A$11:$A$15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Sheet4!$B$11:$B$15</c:f>
              <c:numCache>
                <c:formatCode>General</c:formatCode>
                <c:ptCount val="5"/>
                <c:pt idx="0">
                  <c:v>70.58</c:v>
                </c:pt>
                <c:pt idx="1">
                  <c:v>70.709999999999994</c:v>
                </c:pt>
                <c:pt idx="2">
                  <c:v>70.81</c:v>
                </c:pt>
                <c:pt idx="3">
                  <c:v>70.97</c:v>
                </c:pt>
                <c:pt idx="4">
                  <c:v>71.14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1-4F35-A73D-7DC0DEC2A510}"/>
            </c:ext>
          </c:extLst>
        </c:ser>
        <c:dLbls/>
        <c:marker val="1"/>
        <c:axId val="205495296"/>
        <c:axId val="205521664"/>
      </c:lineChart>
      <c:catAx>
        <c:axId val="2054952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521664"/>
        <c:crosses val="autoZero"/>
        <c:auto val="1"/>
        <c:lblAlgn val="ctr"/>
        <c:lblOffset val="100"/>
      </c:catAx>
      <c:valAx>
        <c:axId val="20552166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4952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lineChart>
        <c:grouping val="standard"/>
        <c:ser>
          <c:idx val="0"/>
          <c:order val="0"/>
          <c:dLbls>
            <c:dLbl>
              <c:idx val="4"/>
              <c:layout>
                <c:manualLayout>
                  <c:x val="-2.985074626865673E-3"/>
                  <c:y val="-2.083333333333334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CB-4AAB-AF7A-6A0D88FF94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Sheet4!$A$21:$A$25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Sheet4!$B$21:$B$25</c:f>
              <c:numCache>
                <c:formatCode>General</c:formatCode>
                <c:ptCount val="5"/>
                <c:pt idx="0">
                  <c:v>12.4</c:v>
                </c:pt>
                <c:pt idx="1">
                  <c:v>12.639999999999999</c:v>
                </c:pt>
                <c:pt idx="2">
                  <c:v>12.370000000000005</c:v>
                </c:pt>
                <c:pt idx="3">
                  <c:v>12.61</c:v>
                </c:pt>
                <c:pt idx="4">
                  <c:v>12.62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CB-4AAB-AF7A-6A0D88FF94D6}"/>
            </c:ext>
          </c:extLst>
        </c:ser>
        <c:dLbls/>
        <c:marker val="1"/>
        <c:axId val="205557760"/>
        <c:axId val="205559296"/>
      </c:lineChart>
      <c:catAx>
        <c:axId val="2055577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559296"/>
        <c:crosses val="autoZero"/>
        <c:auto val="1"/>
        <c:lblAlgn val="ctr"/>
        <c:lblOffset val="100"/>
      </c:catAx>
      <c:valAx>
        <c:axId val="205559296"/>
        <c:scaling>
          <c:orientation val="minMax"/>
          <c:max val="12.7"/>
        </c:scaling>
        <c:axPos val="l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557760"/>
        <c:crosses val="autoZero"/>
        <c:crossBetween val="between"/>
        <c:majorUnit val="0.05"/>
      </c:valAx>
    </c:plotArea>
    <c:plotVisOnly val="1"/>
    <c:dispBlanksAs val="gap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lineChart>
        <c:grouping val="standard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Sheet4!$A$29:$A$33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Sheet4!$B$29:$B$33</c:f>
              <c:numCache>
                <c:formatCode>General</c:formatCode>
                <c:ptCount val="5"/>
                <c:pt idx="0">
                  <c:v>6.63</c:v>
                </c:pt>
                <c:pt idx="1">
                  <c:v>6.6599999999999975</c:v>
                </c:pt>
                <c:pt idx="2">
                  <c:v>6.67</c:v>
                </c:pt>
                <c:pt idx="3">
                  <c:v>6.85</c:v>
                </c:pt>
                <c:pt idx="4">
                  <c:v>7.03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B0-4F78-8575-6E4FA95617F0}"/>
            </c:ext>
          </c:extLst>
        </c:ser>
        <c:dLbls/>
        <c:marker val="1"/>
        <c:axId val="205629312"/>
        <c:axId val="205630848"/>
      </c:lineChart>
      <c:catAx>
        <c:axId val="2056293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630848"/>
        <c:crosses val="autoZero"/>
        <c:auto val="1"/>
        <c:lblAlgn val="ctr"/>
        <c:lblOffset val="100"/>
      </c:catAx>
      <c:valAx>
        <c:axId val="20563084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6293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lineChart>
        <c:grouping val="standard"/>
        <c:ser>
          <c:idx val="0"/>
          <c:order val="0"/>
          <c:dLbls>
            <c:dLbl>
              <c:idx val="0"/>
              <c:layout>
                <c:manualLayout>
                  <c:x val="-5.5555555555555558E-3"/>
                  <c:y val="2.77777777777778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FC-48CA-BDCA-1FC800016D41}"/>
                </c:ext>
              </c:extLst>
            </c:dLbl>
            <c:dLbl>
              <c:idx val="4"/>
              <c:layout>
                <c:manualLayout>
                  <c:x val="0"/>
                  <c:y val="-3.240740740740741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FC-48CA-BDCA-1FC800016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Sheet4!$A$37:$A$41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Sheet4!$B$37:$B$41</c:f>
              <c:numCache>
                <c:formatCode>#,##0</c:formatCode>
                <c:ptCount val="5"/>
                <c:pt idx="0">
                  <c:v>12187</c:v>
                </c:pt>
                <c:pt idx="1">
                  <c:v>12249</c:v>
                </c:pt>
                <c:pt idx="2">
                  <c:v>12587</c:v>
                </c:pt>
                <c:pt idx="3">
                  <c:v>12814</c:v>
                </c:pt>
                <c:pt idx="4">
                  <c:v>12995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FC-48CA-BDCA-1FC800016D41}"/>
            </c:ext>
          </c:extLst>
        </c:ser>
        <c:dLbls/>
        <c:marker val="1"/>
        <c:axId val="205646464"/>
        <c:axId val="205656448"/>
      </c:lineChart>
      <c:catAx>
        <c:axId val="205646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656448"/>
        <c:crosses val="autoZero"/>
        <c:auto val="1"/>
        <c:lblAlgn val="ctr"/>
        <c:lblOffset val="100"/>
      </c:catAx>
      <c:valAx>
        <c:axId val="205656448"/>
        <c:scaling>
          <c:orientation val="minMax"/>
        </c:scaling>
        <c:axPos val="l"/>
        <c:numFmt formatCode="#,##0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6464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barChart>
        <c:barDir val="col"/>
        <c:grouping val="clustered"/>
        <c:ser>
          <c:idx val="0"/>
          <c:order val="0"/>
          <c:tx>
            <c:strRef>
              <c:f>Sheet4!$A$2</c:f>
              <c:strCache>
                <c:ptCount val="1"/>
                <c:pt idx="0">
                  <c:v>Buleleng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200" b="1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Sheet4!$B$1:$G$1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Sheet4!$B$2:$G$2</c:f>
              <c:numCache>
                <c:formatCode>General</c:formatCode>
                <c:ptCount val="6"/>
                <c:pt idx="0">
                  <c:v>33</c:v>
                </c:pt>
                <c:pt idx="1">
                  <c:v>40.300000000000004</c:v>
                </c:pt>
                <c:pt idx="2">
                  <c:v>43.7</c:v>
                </c:pt>
                <c:pt idx="3">
                  <c:v>43.4</c:v>
                </c:pt>
                <c:pt idx="4">
                  <c:v>37.5</c:v>
                </c:pt>
                <c:pt idx="5">
                  <c:v>35.200000000000003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04-4961-9CEF-260F7CCA86BD}"/>
            </c:ext>
          </c:extLst>
        </c:ser>
        <c:ser>
          <c:idx val="1"/>
          <c:order val="1"/>
          <c:tx>
            <c:strRef>
              <c:f>Sheet4!$A$3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00B0F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200" b="1"/>
                </a:pPr>
                <a:endParaRPr lang="id-ID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Sheet4!$B$1:$G$1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Sheet4!$B$3:$G$3</c:f>
              <c:numCache>
                <c:formatCode>General</c:formatCode>
                <c:ptCount val="6"/>
                <c:pt idx="0">
                  <c:v>158.80000000000001</c:v>
                </c:pt>
                <c:pt idx="1">
                  <c:v>182.8</c:v>
                </c:pt>
                <c:pt idx="2">
                  <c:v>195.8</c:v>
                </c:pt>
                <c:pt idx="3">
                  <c:v>196.7</c:v>
                </c:pt>
                <c:pt idx="4">
                  <c:v>178.1</c:v>
                </c:pt>
                <c:pt idx="5">
                  <c:v>171.76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04-4961-9CEF-260F7CCA86BD}"/>
            </c:ext>
          </c:extLst>
        </c:ser>
        <c:dLbls/>
        <c:gapWidth val="37"/>
        <c:axId val="205719424"/>
        <c:axId val="205720960"/>
      </c:barChart>
      <c:catAx>
        <c:axId val="2057194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205720960"/>
        <c:crosses val="autoZero"/>
        <c:auto val="1"/>
        <c:lblAlgn val="ctr"/>
        <c:lblOffset val="100"/>
      </c:catAx>
      <c:valAx>
        <c:axId val="20572096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US" b="1"/>
            </a:pPr>
            <a:endParaRPr lang="id-ID"/>
          </a:p>
        </c:txPr>
        <c:crossAx val="2057194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/>
          </a:pPr>
          <a:endParaRPr lang="id-ID"/>
        </a:p>
      </c:txPr>
    </c:legend>
    <c:plotVisOnly val="1"/>
    <c:dispBlanksAs val="gap"/>
  </c:chart>
  <c:txPr>
    <a:bodyPr/>
    <a:lstStyle/>
    <a:p>
      <a:pPr>
        <a:defRPr sz="1400">
          <a:latin typeface="Tahoma" pitchFamily="34" charset="0"/>
          <a:ea typeface="Tahoma" pitchFamily="34" charset="0"/>
          <a:cs typeface="Tahoma" pitchFamily="34" charset="0"/>
        </a:defRPr>
      </a:pPr>
      <a:endParaRPr lang="id-ID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41.jpeg"/><Relationship Id="rId1" Type="http://schemas.openxmlformats.org/officeDocument/2006/relationships/image" Target="../media/image1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95060-A93C-4748-B5A0-F2DA53A077C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440A0DA-93D6-4691-BE41-59653D9B9ABA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2800" dirty="0">
              <a:latin typeface="Tahoma" pitchFamily="34" charset="0"/>
              <a:ea typeface="Tahoma" pitchFamily="34" charset="0"/>
              <a:cs typeface="Tahoma" pitchFamily="34" charset="0"/>
            </a:rPr>
            <a:t>2</a:t>
          </a:r>
        </a:p>
      </dgm:t>
    </dgm:pt>
    <dgm:pt modelId="{08F45F6E-7985-412E-8054-F955671EF111}" type="parTrans" cxnId="{1BA74C6F-1C81-45B3-A477-9082FE205C56}">
      <dgm:prSet/>
      <dgm:spPr/>
      <dgm:t>
        <a:bodyPr/>
        <a:lstStyle/>
        <a:p>
          <a:endParaRPr lang="id-ID"/>
        </a:p>
      </dgm:t>
    </dgm:pt>
    <dgm:pt modelId="{2E0F3474-1973-40A7-84B8-D5EFD64A4DD1}" type="sibTrans" cxnId="{1BA74C6F-1C81-45B3-A477-9082FE205C56}">
      <dgm:prSet/>
      <dgm:spPr/>
      <dgm:t>
        <a:bodyPr/>
        <a:lstStyle/>
        <a:p>
          <a:endParaRPr lang="id-ID"/>
        </a:p>
      </dgm:t>
    </dgm:pt>
    <dgm:pt modelId="{8F197A90-D4B5-4EB0-AFD0-8EC971800163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id-ID" sz="2800" dirty="0"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</a:p>
      </dgm:t>
    </dgm:pt>
    <dgm:pt modelId="{581C3850-11B1-4842-B146-8197C0FFA090}" type="sibTrans" cxnId="{666D2237-0A18-4651-ADF0-7C33837FE1D9}">
      <dgm:prSet/>
      <dgm:spPr/>
      <dgm:t>
        <a:bodyPr/>
        <a:lstStyle/>
        <a:p>
          <a:endParaRPr lang="id-ID"/>
        </a:p>
      </dgm:t>
    </dgm:pt>
    <dgm:pt modelId="{0F3CDB21-9EC8-4B4A-AEFF-A79AB368D2DD}" type="parTrans" cxnId="{666D2237-0A18-4651-ADF0-7C33837FE1D9}">
      <dgm:prSet/>
      <dgm:spPr/>
      <dgm:t>
        <a:bodyPr/>
        <a:lstStyle/>
        <a:p>
          <a:endParaRPr lang="id-ID"/>
        </a:p>
      </dgm:t>
    </dgm:pt>
    <dgm:pt modelId="{0D25E7E0-FF12-4024-9376-017C90253944}">
      <dgm:prSet phldrT="[Text]" custT="1"/>
      <dgm:spPr>
        <a:solidFill>
          <a:srgbClr val="FF0000"/>
        </a:solidFill>
      </dgm:spPr>
      <dgm:t>
        <a:bodyPr/>
        <a:lstStyle/>
        <a:p>
          <a:r>
            <a:rPr lang="id-ID" sz="2800" dirty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</a:p>
      </dgm:t>
    </dgm:pt>
    <dgm:pt modelId="{FA15A5B4-1DF9-458C-BF01-511363943E9C}" type="sibTrans" cxnId="{BAABE452-C8E8-46DC-BCB5-005097D05730}">
      <dgm:prSet/>
      <dgm:spPr/>
      <dgm:t>
        <a:bodyPr/>
        <a:lstStyle/>
        <a:p>
          <a:endParaRPr lang="id-ID"/>
        </a:p>
      </dgm:t>
    </dgm:pt>
    <dgm:pt modelId="{FBEF2E65-EECB-49DE-A660-73BDA1EEAB45}" type="parTrans" cxnId="{BAABE452-C8E8-46DC-BCB5-005097D05730}">
      <dgm:prSet/>
      <dgm:spPr/>
      <dgm:t>
        <a:bodyPr/>
        <a:lstStyle/>
        <a:p>
          <a:endParaRPr lang="id-ID"/>
        </a:p>
      </dgm:t>
    </dgm:pt>
    <dgm:pt modelId="{F4582C76-D5DA-4655-821A-C1F1D93EEA14}" type="pres">
      <dgm:prSet presAssocID="{09095060-A93C-4748-B5A0-F2DA53A077C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941F0FAC-31FD-4679-858E-896B24235B3B}" type="pres">
      <dgm:prSet presAssocID="{0D25E7E0-FF12-4024-9376-017C90253944}" presName="linNode" presStyleCnt="0"/>
      <dgm:spPr/>
    </dgm:pt>
    <dgm:pt modelId="{FAB7C846-7C23-48C7-BC39-E4E28F4585F2}" type="pres">
      <dgm:prSet presAssocID="{0D25E7E0-FF12-4024-9376-017C90253944}" presName="parentShp" presStyleLbl="node1" presStyleIdx="0" presStyleCnt="3" custFlipHor="1" custScaleX="25114" custScaleY="5811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B725915-527D-4B78-9DBE-B12D4880E82C}" type="pres">
      <dgm:prSet presAssocID="{0D25E7E0-FF12-4024-9376-017C90253944}" presName="childShp" presStyleLbl="bgAccFollowNode1" presStyleIdx="0" presStyleCnt="3" custScaleX="140925" custScaleY="58110">
        <dgm:presLayoutVars>
          <dgm:bulletEnabled val="1"/>
        </dgm:presLayoutVars>
      </dgm:prSet>
      <dgm:spPr>
        <a:prstGeom prst="round2DiagRect">
          <a:avLst/>
        </a:prstGeom>
      </dgm:spPr>
    </dgm:pt>
    <dgm:pt modelId="{5DD9FD60-BEAD-4FED-978F-E0250B9D3E13}" type="pres">
      <dgm:prSet presAssocID="{FA15A5B4-1DF9-458C-BF01-511363943E9C}" presName="spacing" presStyleCnt="0"/>
      <dgm:spPr/>
    </dgm:pt>
    <dgm:pt modelId="{6E7F9FEC-7980-42E7-8FAD-0A0D59E78827}" type="pres">
      <dgm:prSet presAssocID="{9440A0DA-93D6-4691-BE41-59653D9B9ABA}" presName="linNode" presStyleCnt="0"/>
      <dgm:spPr/>
    </dgm:pt>
    <dgm:pt modelId="{808551A7-B6CA-4698-B363-972CD552C0E5}" type="pres">
      <dgm:prSet presAssocID="{9440A0DA-93D6-4691-BE41-59653D9B9ABA}" presName="parentShp" presStyleLbl="node1" presStyleIdx="1" presStyleCnt="3" custScaleX="25706" custScaleY="5811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A89493-8E6E-4B0A-B765-BB9C3E98C1A6}" type="pres">
      <dgm:prSet presAssocID="{9440A0DA-93D6-4691-BE41-59653D9B9ABA}" presName="childShp" presStyleLbl="bgAccFollowNode1" presStyleIdx="1" presStyleCnt="3" custScaleX="140925" custScaleY="58110">
        <dgm:presLayoutVars>
          <dgm:bulletEnabled val="1"/>
        </dgm:presLayoutVars>
      </dgm:prSet>
      <dgm:spPr>
        <a:prstGeom prst="round2DiagRect">
          <a:avLst/>
        </a:prstGeom>
      </dgm:spPr>
    </dgm:pt>
    <dgm:pt modelId="{1C0970D6-516A-4369-B824-69FA34443B56}" type="pres">
      <dgm:prSet presAssocID="{2E0F3474-1973-40A7-84B8-D5EFD64A4DD1}" presName="spacing" presStyleCnt="0"/>
      <dgm:spPr/>
    </dgm:pt>
    <dgm:pt modelId="{455DEC32-2987-41BB-8ECF-EF527DFB4429}" type="pres">
      <dgm:prSet presAssocID="{8F197A90-D4B5-4EB0-AFD0-8EC971800163}" presName="linNode" presStyleCnt="0"/>
      <dgm:spPr/>
    </dgm:pt>
    <dgm:pt modelId="{4AC39991-8BCF-436E-A485-FFA06372DA16}" type="pres">
      <dgm:prSet presAssocID="{8F197A90-D4B5-4EB0-AFD0-8EC971800163}" presName="parentShp" presStyleLbl="node1" presStyleIdx="2" presStyleCnt="3" custScaleX="25706" custScaleY="5811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BCEF227-F5DB-4069-AAE7-E9251EBB4010}" type="pres">
      <dgm:prSet presAssocID="{8F197A90-D4B5-4EB0-AFD0-8EC971800163}" presName="childShp" presStyleLbl="bgAccFollowNode1" presStyleIdx="2" presStyleCnt="3" custScaleX="140925" custScaleY="58110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A6742181-1D76-439D-A4DF-34A592C2F759}" type="presOf" srcId="{09095060-A93C-4748-B5A0-F2DA53A077C7}" destId="{F4582C76-D5DA-4655-821A-C1F1D93EEA14}" srcOrd="0" destOrd="0" presId="urn:microsoft.com/office/officeart/2005/8/layout/vList6"/>
    <dgm:cxn modelId="{666D2237-0A18-4651-ADF0-7C33837FE1D9}" srcId="{09095060-A93C-4748-B5A0-F2DA53A077C7}" destId="{8F197A90-D4B5-4EB0-AFD0-8EC971800163}" srcOrd="2" destOrd="0" parTransId="{0F3CDB21-9EC8-4B4A-AEFF-A79AB368D2DD}" sibTransId="{581C3850-11B1-4842-B146-8197C0FFA090}"/>
    <dgm:cxn modelId="{43393FA3-909D-44FF-8996-41FCD0E072DA}" type="presOf" srcId="{9440A0DA-93D6-4691-BE41-59653D9B9ABA}" destId="{808551A7-B6CA-4698-B363-972CD552C0E5}" srcOrd="0" destOrd="0" presId="urn:microsoft.com/office/officeart/2005/8/layout/vList6"/>
    <dgm:cxn modelId="{14D6C67A-56D4-4244-9813-8AB5A4A3F111}" type="presOf" srcId="{8F197A90-D4B5-4EB0-AFD0-8EC971800163}" destId="{4AC39991-8BCF-436E-A485-FFA06372DA16}" srcOrd="0" destOrd="0" presId="urn:microsoft.com/office/officeart/2005/8/layout/vList6"/>
    <dgm:cxn modelId="{BAABE452-C8E8-46DC-BCB5-005097D05730}" srcId="{09095060-A93C-4748-B5A0-F2DA53A077C7}" destId="{0D25E7E0-FF12-4024-9376-017C90253944}" srcOrd="0" destOrd="0" parTransId="{FBEF2E65-EECB-49DE-A660-73BDA1EEAB45}" sibTransId="{FA15A5B4-1DF9-458C-BF01-511363943E9C}"/>
    <dgm:cxn modelId="{1D21EC5C-6621-40D7-86D2-A1E50E453FDE}" type="presOf" srcId="{0D25E7E0-FF12-4024-9376-017C90253944}" destId="{FAB7C846-7C23-48C7-BC39-E4E28F4585F2}" srcOrd="0" destOrd="0" presId="urn:microsoft.com/office/officeart/2005/8/layout/vList6"/>
    <dgm:cxn modelId="{1BA74C6F-1C81-45B3-A477-9082FE205C56}" srcId="{09095060-A93C-4748-B5A0-F2DA53A077C7}" destId="{9440A0DA-93D6-4691-BE41-59653D9B9ABA}" srcOrd="1" destOrd="0" parTransId="{08F45F6E-7985-412E-8054-F955671EF111}" sibTransId="{2E0F3474-1973-40A7-84B8-D5EFD64A4DD1}"/>
    <dgm:cxn modelId="{1E791B84-9AC4-4E3B-900F-67FFC6351B41}" type="presParOf" srcId="{F4582C76-D5DA-4655-821A-C1F1D93EEA14}" destId="{941F0FAC-31FD-4679-858E-896B24235B3B}" srcOrd="0" destOrd="0" presId="urn:microsoft.com/office/officeart/2005/8/layout/vList6"/>
    <dgm:cxn modelId="{40FC377E-8162-4708-9D85-07C2D9F3E451}" type="presParOf" srcId="{941F0FAC-31FD-4679-858E-896B24235B3B}" destId="{FAB7C846-7C23-48C7-BC39-E4E28F4585F2}" srcOrd="0" destOrd="0" presId="urn:microsoft.com/office/officeart/2005/8/layout/vList6"/>
    <dgm:cxn modelId="{632DD5D4-44B0-4B71-96C7-27F967924230}" type="presParOf" srcId="{941F0FAC-31FD-4679-858E-896B24235B3B}" destId="{9B725915-527D-4B78-9DBE-B12D4880E82C}" srcOrd="1" destOrd="0" presId="urn:microsoft.com/office/officeart/2005/8/layout/vList6"/>
    <dgm:cxn modelId="{D5240977-D77E-43F7-BC01-E4942F1BA17B}" type="presParOf" srcId="{F4582C76-D5DA-4655-821A-C1F1D93EEA14}" destId="{5DD9FD60-BEAD-4FED-978F-E0250B9D3E13}" srcOrd="1" destOrd="0" presId="urn:microsoft.com/office/officeart/2005/8/layout/vList6"/>
    <dgm:cxn modelId="{09FE2FE9-6F54-4D96-9F98-28BCCAD5F2F2}" type="presParOf" srcId="{F4582C76-D5DA-4655-821A-C1F1D93EEA14}" destId="{6E7F9FEC-7980-42E7-8FAD-0A0D59E78827}" srcOrd="2" destOrd="0" presId="urn:microsoft.com/office/officeart/2005/8/layout/vList6"/>
    <dgm:cxn modelId="{C9B511A6-9710-4FCB-8474-F62F41A62303}" type="presParOf" srcId="{6E7F9FEC-7980-42E7-8FAD-0A0D59E78827}" destId="{808551A7-B6CA-4698-B363-972CD552C0E5}" srcOrd="0" destOrd="0" presId="urn:microsoft.com/office/officeart/2005/8/layout/vList6"/>
    <dgm:cxn modelId="{B87C6059-B2D5-4EB7-BDC4-879002F1946E}" type="presParOf" srcId="{6E7F9FEC-7980-42E7-8FAD-0A0D59E78827}" destId="{1FA89493-8E6E-4B0A-B765-BB9C3E98C1A6}" srcOrd="1" destOrd="0" presId="urn:microsoft.com/office/officeart/2005/8/layout/vList6"/>
    <dgm:cxn modelId="{947B6A0B-5D25-41A0-9E11-085780E33703}" type="presParOf" srcId="{F4582C76-D5DA-4655-821A-C1F1D93EEA14}" destId="{1C0970D6-516A-4369-B824-69FA34443B56}" srcOrd="3" destOrd="0" presId="urn:microsoft.com/office/officeart/2005/8/layout/vList6"/>
    <dgm:cxn modelId="{686087B7-9EBE-45B5-BF1C-DCA97DBE0DAB}" type="presParOf" srcId="{F4582C76-D5DA-4655-821A-C1F1D93EEA14}" destId="{455DEC32-2987-41BB-8ECF-EF527DFB4429}" srcOrd="4" destOrd="0" presId="urn:microsoft.com/office/officeart/2005/8/layout/vList6"/>
    <dgm:cxn modelId="{E73D5F78-F935-4961-AF42-540B195DDF43}" type="presParOf" srcId="{455DEC32-2987-41BB-8ECF-EF527DFB4429}" destId="{4AC39991-8BCF-436E-A485-FFA06372DA16}" srcOrd="0" destOrd="0" presId="urn:microsoft.com/office/officeart/2005/8/layout/vList6"/>
    <dgm:cxn modelId="{00BBAE47-D992-4835-8BD1-F1D8DEA483AD}" type="presParOf" srcId="{455DEC32-2987-41BB-8ECF-EF527DFB4429}" destId="{CBCEF227-F5DB-4069-AAE7-E9251EBB401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BB55F5-D3F9-4553-AB87-DC1AD7F88BF4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B1484624-069D-43D2-89EF-6355447F60D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LUAS WILAYAH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:</a:t>
          </a:r>
        </a:p>
        <a:p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1.365,88 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km</a:t>
          </a:r>
          <a:r>
            <a:rPr lang="en-US" sz="1800" b="0" baseline="30000" dirty="0">
              <a:solidFill>
                <a:srgbClr val="FFFF00"/>
              </a:solidFill>
              <a:latin typeface="Britannic Bold" pitchFamily="34" charset="0"/>
            </a:rPr>
            <a:t>2</a:t>
          </a:r>
          <a:r>
            <a:rPr lang="id-ID" sz="1800" b="0" baseline="30000" dirty="0">
              <a:solidFill>
                <a:srgbClr val="FFFF00"/>
              </a:solidFill>
              <a:latin typeface="Britannic Bold" pitchFamily="34" charset="0"/>
            </a:rPr>
            <a:t>  </a:t>
          </a:r>
          <a:endParaRPr lang="id-ID" sz="1800" b="0" dirty="0">
            <a:solidFill>
              <a:srgbClr val="FFFF00"/>
            </a:solidFill>
            <a:latin typeface="Britannic Bold" pitchFamily="34" charset="0"/>
          </a:endParaRPr>
        </a:p>
        <a:p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(</a:t>
          </a:r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24,25 %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 dari</a:t>
          </a:r>
        </a:p>
        <a:p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 Provinsi Bali)</a:t>
          </a:r>
        </a:p>
      </dgm:t>
    </dgm:pt>
    <dgm:pt modelId="{2BB868E2-ADD5-46BE-92F1-6A94E40B8887}" type="parTrans" cxnId="{A5022D09-95D2-4BEA-BC5A-130407AF5FC4}">
      <dgm:prSet/>
      <dgm:spPr/>
      <dgm:t>
        <a:bodyPr/>
        <a:lstStyle/>
        <a:p>
          <a:endParaRPr lang="id-ID"/>
        </a:p>
      </dgm:t>
    </dgm:pt>
    <dgm:pt modelId="{5453E365-45BA-4FDE-87D7-7593D021FCD4}" type="sibTrans" cxnId="{A5022D09-95D2-4BEA-BC5A-130407AF5FC4}">
      <dgm:prSet/>
      <dgm:spPr/>
      <dgm:t>
        <a:bodyPr/>
        <a:lstStyle/>
        <a:p>
          <a:endParaRPr lang="id-ID"/>
        </a:p>
      </dgm:t>
    </dgm:pt>
    <dgm:pt modelId="{1E453BFF-A375-4A3A-A019-ED3BE0BF7757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n-GB" sz="18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TERDIRI DARI:</a:t>
          </a:r>
        </a:p>
        <a:p>
          <a:pPr algn="ctr"/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 9 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Wilayah </a:t>
          </a:r>
          <a:r>
            <a:rPr lang="en-US" sz="1800" b="0" dirty="0" err="1">
              <a:solidFill>
                <a:srgbClr val="FFFF00"/>
              </a:solidFill>
              <a:latin typeface="Britannic Bold" pitchFamily="34" charset="0"/>
            </a:rPr>
            <a:t>Kecamatan</a:t>
          </a:r>
          <a:endParaRPr lang="en-US" sz="18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 1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29 </a:t>
          </a:r>
          <a:r>
            <a:rPr lang="en-US" sz="1800" b="0" dirty="0" err="1">
              <a:solidFill>
                <a:srgbClr val="FFFF00"/>
              </a:solidFill>
              <a:latin typeface="Britannic Bold" pitchFamily="34" charset="0"/>
            </a:rPr>
            <a:t>Desa</a:t>
          </a:r>
          <a:endParaRPr lang="id-ID" sz="18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19 </a:t>
          </a:r>
          <a:r>
            <a:rPr lang="en-US" sz="1800" b="0" dirty="0" err="1">
              <a:solidFill>
                <a:srgbClr val="FFFF00"/>
              </a:solidFill>
              <a:latin typeface="Britannic Bold" pitchFamily="34" charset="0"/>
            </a:rPr>
            <a:t>Kelurahan</a:t>
          </a:r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   </a:t>
          </a:r>
        </a:p>
        <a:p>
          <a:pPr algn="ctr"/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169 Desa Pakraman</a:t>
          </a:r>
          <a:endParaRPr lang="en-US" sz="1800" b="0" dirty="0">
            <a:solidFill>
              <a:srgbClr val="FFFF00"/>
            </a:solidFill>
            <a:latin typeface="Britannic Bold" pitchFamily="34" charset="0"/>
          </a:endParaRPr>
        </a:p>
      </dgm:t>
    </dgm:pt>
    <dgm:pt modelId="{B4605315-9610-475B-8A4D-5DCB131B58A5}" type="parTrans" cxnId="{07FB23F1-F7A9-41FF-AFEE-9C3EF8D90E35}">
      <dgm:prSet/>
      <dgm:spPr/>
      <dgm:t>
        <a:bodyPr/>
        <a:lstStyle/>
        <a:p>
          <a:endParaRPr lang="id-ID"/>
        </a:p>
      </dgm:t>
    </dgm:pt>
    <dgm:pt modelId="{5C6AB019-8B8F-4CA7-A2A2-5F6AF07DD744}" type="sibTrans" cxnId="{07FB23F1-F7A9-41FF-AFEE-9C3EF8D90E35}">
      <dgm:prSet/>
      <dgm:spPr/>
      <dgm:t>
        <a:bodyPr/>
        <a:lstStyle/>
        <a:p>
          <a:endParaRPr lang="id-ID"/>
        </a:p>
      </dgm:t>
    </dgm:pt>
    <dgm:pt modelId="{850A8B06-BFD0-4131-80B4-7A3ECFCB3983}">
      <dgm:prSet phldrT="[Text]" custT="1"/>
      <dgm:spPr/>
      <dgm:t>
        <a:bodyPr/>
        <a:lstStyle/>
        <a:p>
          <a:pPr algn="ctr"/>
          <a:endParaRPr lang="id-ID" sz="12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JUMLAH PENDUDUK TAHUN 201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8</a:t>
          </a:r>
          <a:r>
            <a:rPr lang="en-US" sz="1800" b="0" dirty="0">
              <a:solidFill>
                <a:srgbClr val="FFFF00"/>
              </a:solidFill>
              <a:latin typeface="Britannic Bold" pitchFamily="34" charset="0"/>
            </a:rPr>
            <a:t>:</a:t>
          </a:r>
        </a:p>
        <a:p>
          <a:pPr algn="ctr"/>
          <a:r>
            <a:rPr lang="en-GB" sz="1800" b="0" dirty="0">
              <a:solidFill>
                <a:srgbClr val="FFFF00"/>
              </a:solidFill>
              <a:latin typeface="Britannic Bold" pitchFamily="34" charset="0"/>
            </a:rPr>
            <a:t> 8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18,289</a:t>
          </a:r>
          <a:r>
            <a:rPr lang="en-GB" sz="1800" b="0" dirty="0">
              <a:solidFill>
                <a:srgbClr val="FFFF00"/>
              </a:solidFill>
              <a:latin typeface="Britannic Bold" pitchFamily="34" charset="0"/>
            </a:rPr>
            <a:t> </a:t>
          </a:r>
          <a:r>
            <a:rPr lang="id-ID" sz="1800" b="0" dirty="0">
              <a:solidFill>
                <a:srgbClr val="FFFF00"/>
              </a:solidFill>
              <a:latin typeface="Britannic Bold" pitchFamily="34" charset="0"/>
            </a:rPr>
            <a:t>jiwa</a:t>
          </a:r>
          <a:endParaRPr lang="en-US" sz="18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r>
            <a:rPr lang="en-US" sz="1600" b="0" dirty="0">
              <a:solidFill>
                <a:srgbClr val="FFFF00"/>
              </a:solidFill>
              <a:latin typeface="Britannic Bold" pitchFamily="34" charset="0"/>
            </a:rPr>
            <a:t>(657,200 </a:t>
          </a:r>
          <a:r>
            <a:rPr lang="en-US" sz="1600" b="0">
              <a:solidFill>
                <a:srgbClr val="FFFF00"/>
              </a:solidFill>
              <a:latin typeface="Britannic Bold" pitchFamily="34" charset="0"/>
            </a:rPr>
            <a:t>Jiwa/ BPS</a:t>
          </a:r>
          <a:r>
            <a:rPr lang="en-US" sz="1600" b="0" dirty="0">
              <a:solidFill>
                <a:srgbClr val="FFFF00"/>
              </a:solidFill>
              <a:latin typeface="Britannic Bold" pitchFamily="34" charset="0"/>
            </a:rPr>
            <a:t>)</a:t>
          </a:r>
          <a:endParaRPr lang="id-ID" sz="1600" b="0" dirty="0">
            <a:solidFill>
              <a:srgbClr val="FFFF00"/>
            </a:solidFill>
            <a:latin typeface="Britannic Bold" pitchFamily="34" charset="0"/>
          </a:endParaRPr>
        </a:p>
        <a:p>
          <a:pPr algn="ctr"/>
          <a:endParaRPr lang="id-ID" sz="1800" b="0" dirty="0">
            <a:solidFill>
              <a:srgbClr val="FFFF00"/>
            </a:solidFill>
            <a:latin typeface="Britannic Bold" pitchFamily="34" charset="0"/>
          </a:endParaRPr>
        </a:p>
      </dgm:t>
    </dgm:pt>
    <dgm:pt modelId="{27C53259-07D5-4EE7-A6CC-BDE260D1FAF2}" type="parTrans" cxnId="{00362728-5CE0-476C-AF52-AEF74F67EDDA}">
      <dgm:prSet/>
      <dgm:spPr/>
      <dgm:t>
        <a:bodyPr/>
        <a:lstStyle/>
        <a:p>
          <a:endParaRPr lang="id-ID"/>
        </a:p>
      </dgm:t>
    </dgm:pt>
    <dgm:pt modelId="{70FF4672-9D1B-487F-B4D6-35DCF52DE021}" type="sibTrans" cxnId="{00362728-5CE0-476C-AF52-AEF74F67EDDA}">
      <dgm:prSet/>
      <dgm:spPr/>
      <dgm:t>
        <a:bodyPr/>
        <a:lstStyle/>
        <a:p>
          <a:endParaRPr lang="id-ID"/>
        </a:p>
      </dgm:t>
    </dgm:pt>
    <dgm:pt modelId="{5A92666A-B1FD-4F9B-A495-9FB3DB896AAC}" type="pres">
      <dgm:prSet presAssocID="{74BB55F5-D3F9-4553-AB87-DC1AD7F88BF4}" presName="Name0" presStyleCnt="0">
        <dgm:presLayoutVars>
          <dgm:dir/>
          <dgm:resizeHandles val="exact"/>
        </dgm:presLayoutVars>
      </dgm:prSet>
      <dgm:spPr/>
    </dgm:pt>
    <dgm:pt modelId="{7975E47F-0372-441A-9838-5459C7FF4569}" type="pres">
      <dgm:prSet presAssocID="{74BB55F5-D3F9-4553-AB87-DC1AD7F88BF4}" presName="fgShape" presStyleLbl="fgShp" presStyleIdx="0" presStyleCnt="1" custLinFactY="-300000" custLinFactNeighborX="-15" custLinFactNeighborY="-304332"/>
      <dgm:spPr>
        <a:noFill/>
        <a:ln>
          <a:noFill/>
        </a:ln>
      </dgm:spPr>
    </dgm:pt>
    <dgm:pt modelId="{26A97AF9-81AC-4CB1-9ECA-91F8DE19DC99}" type="pres">
      <dgm:prSet presAssocID="{74BB55F5-D3F9-4553-AB87-DC1AD7F88BF4}" presName="linComp" presStyleCnt="0"/>
      <dgm:spPr/>
    </dgm:pt>
    <dgm:pt modelId="{500B7FFD-4AEE-4DF9-830F-698DDA65B50B}" type="pres">
      <dgm:prSet presAssocID="{B1484624-069D-43D2-89EF-6355447F60DB}" presName="compNode" presStyleCnt="0"/>
      <dgm:spPr/>
    </dgm:pt>
    <dgm:pt modelId="{A8AA0A49-099E-429D-B476-016F10013B9D}" type="pres">
      <dgm:prSet presAssocID="{B1484624-069D-43D2-89EF-6355447F60DB}" presName="bkgdShape" presStyleLbl="node1" presStyleIdx="0" presStyleCnt="3" custScaleX="70228"/>
      <dgm:spPr/>
      <dgm:t>
        <a:bodyPr/>
        <a:lstStyle/>
        <a:p>
          <a:endParaRPr lang="id-ID"/>
        </a:p>
      </dgm:t>
    </dgm:pt>
    <dgm:pt modelId="{DB8E1F98-DD0B-462A-BC38-B40129FBBA2D}" type="pres">
      <dgm:prSet presAssocID="{B1484624-069D-43D2-89EF-6355447F60D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E157FCF-13C2-4465-863D-6997381532F5}" type="pres">
      <dgm:prSet presAssocID="{B1484624-069D-43D2-89EF-6355447F60DB}" presName="invisiNode" presStyleLbl="node1" presStyleIdx="0" presStyleCnt="3"/>
      <dgm:spPr/>
    </dgm:pt>
    <dgm:pt modelId="{E870FB00-AE04-4D2E-BAF8-F82B93B45BB6}" type="pres">
      <dgm:prSet presAssocID="{B1484624-069D-43D2-89EF-6355447F60DB}" presName="imagNode" presStyleLbl="fgImgPlace1" presStyleIdx="0" presStyleCnt="3" custLinFactNeighborY="-1972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7FABCD2-12B6-4C38-BE88-4E0E8E2E92BC}" type="pres">
      <dgm:prSet presAssocID="{5453E365-45BA-4FDE-87D7-7593D021FCD4}" presName="sibTrans" presStyleLbl="sibTrans2D1" presStyleIdx="0" presStyleCnt="0"/>
      <dgm:spPr/>
      <dgm:t>
        <a:bodyPr/>
        <a:lstStyle/>
        <a:p>
          <a:endParaRPr lang="id-ID"/>
        </a:p>
      </dgm:t>
    </dgm:pt>
    <dgm:pt modelId="{A8781159-BC17-403E-BB23-053A1B08CA85}" type="pres">
      <dgm:prSet presAssocID="{1E453BFF-A375-4A3A-A019-ED3BE0BF7757}" presName="compNode" presStyleCnt="0"/>
      <dgm:spPr/>
    </dgm:pt>
    <dgm:pt modelId="{DDD40B1A-D0C9-46C8-BAA7-33848ADCA2D7}" type="pres">
      <dgm:prSet presAssocID="{1E453BFF-A375-4A3A-A019-ED3BE0BF7757}" presName="bkgdShape" presStyleLbl="node1" presStyleIdx="1" presStyleCnt="3"/>
      <dgm:spPr/>
      <dgm:t>
        <a:bodyPr/>
        <a:lstStyle/>
        <a:p>
          <a:endParaRPr lang="id-ID"/>
        </a:p>
      </dgm:t>
    </dgm:pt>
    <dgm:pt modelId="{304A6DE8-4967-48FD-A636-1890FCA01159}" type="pres">
      <dgm:prSet presAssocID="{1E453BFF-A375-4A3A-A019-ED3BE0BF7757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FF9617A-B6BA-40B7-AC6E-B3787243C853}" type="pres">
      <dgm:prSet presAssocID="{1E453BFF-A375-4A3A-A019-ED3BE0BF7757}" presName="invisiNode" presStyleLbl="node1" presStyleIdx="1" presStyleCnt="3"/>
      <dgm:spPr/>
    </dgm:pt>
    <dgm:pt modelId="{D16451D5-9852-4A5F-A4F1-FBD52F912294}" type="pres">
      <dgm:prSet presAssocID="{1E453BFF-A375-4A3A-A019-ED3BE0BF7757}" presName="imagNode" presStyleLbl="fgImgPlace1" presStyleIdx="1" presStyleCnt="3" custLinFactNeighborY="-1972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E036124-9B6C-43E8-A128-C9D839701BD6}" type="pres">
      <dgm:prSet presAssocID="{5C6AB019-8B8F-4CA7-A2A2-5F6AF07DD744}" presName="sibTrans" presStyleLbl="sibTrans2D1" presStyleIdx="0" presStyleCnt="0"/>
      <dgm:spPr/>
      <dgm:t>
        <a:bodyPr/>
        <a:lstStyle/>
        <a:p>
          <a:endParaRPr lang="id-ID"/>
        </a:p>
      </dgm:t>
    </dgm:pt>
    <dgm:pt modelId="{BDDA8EC4-7F71-4BC1-85CE-AA742AF02381}" type="pres">
      <dgm:prSet presAssocID="{850A8B06-BFD0-4131-80B4-7A3ECFCB3983}" presName="compNode" presStyleCnt="0"/>
      <dgm:spPr/>
    </dgm:pt>
    <dgm:pt modelId="{1B26AAA8-DD0B-4D37-8752-CBC830F4ED0E}" type="pres">
      <dgm:prSet presAssocID="{850A8B06-BFD0-4131-80B4-7A3ECFCB3983}" presName="bkgdShape" presStyleLbl="node1" presStyleIdx="2" presStyleCnt="3" custScaleX="92139"/>
      <dgm:spPr/>
      <dgm:t>
        <a:bodyPr/>
        <a:lstStyle/>
        <a:p>
          <a:endParaRPr lang="id-ID"/>
        </a:p>
      </dgm:t>
    </dgm:pt>
    <dgm:pt modelId="{428C7662-A96C-4F57-A3DD-00D72B9EA4DC}" type="pres">
      <dgm:prSet presAssocID="{850A8B06-BFD0-4131-80B4-7A3ECFCB3983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0E08AEC-A0ED-4A15-860C-C94FA670DEF0}" type="pres">
      <dgm:prSet presAssocID="{850A8B06-BFD0-4131-80B4-7A3ECFCB3983}" presName="invisiNode" presStyleLbl="node1" presStyleIdx="2" presStyleCnt="3"/>
      <dgm:spPr/>
    </dgm:pt>
    <dgm:pt modelId="{6ED28791-5F4F-44F1-A897-8EF5CE6A6485}" type="pres">
      <dgm:prSet presAssocID="{850A8B06-BFD0-4131-80B4-7A3ECFCB3983}" presName="imagNode" presStyleLbl="fgImgPlace1" presStyleIdx="2" presStyleCnt="3" custLinFactNeighborY="-1972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9735889A-605D-418E-9D88-BB0EB553C138}" type="presOf" srcId="{74BB55F5-D3F9-4553-AB87-DC1AD7F88BF4}" destId="{5A92666A-B1FD-4F9B-A495-9FB3DB896AAC}" srcOrd="0" destOrd="0" presId="urn:microsoft.com/office/officeart/2005/8/layout/hList7#1"/>
    <dgm:cxn modelId="{23D8FD27-6AF1-467A-AC76-CC37A742E139}" type="presOf" srcId="{B1484624-069D-43D2-89EF-6355447F60DB}" destId="{A8AA0A49-099E-429D-B476-016F10013B9D}" srcOrd="0" destOrd="0" presId="urn:microsoft.com/office/officeart/2005/8/layout/hList7#1"/>
    <dgm:cxn modelId="{B8AC8563-8FB1-4B24-879C-8E0E2AA5435D}" type="presOf" srcId="{1E453BFF-A375-4A3A-A019-ED3BE0BF7757}" destId="{304A6DE8-4967-48FD-A636-1890FCA01159}" srcOrd="1" destOrd="0" presId="urn:microsoft.com/office/officeart/2005/8/layout/hList7#1"/>
    <dgm:cxn modelId="{00362728-5CE0-476C-AF52-AEF74F67EDDA}" srcId="{74BB55F5-D3F9-4553-AB87-DC1AD7F88BF4}" destId="{850A8B06-BFD0-4131-80B4-7A3ECFCB3983}" srcOrd="2" destOrd="0" parTransId="{27C53259-07D5-4EE7-A6CC-BDE260D1FAF2}" sibTransId="{70FF4672-9D1B-487F-B4D6-35DCF52DE021}"/>
    <dgm:cxn modelId="{B16BD50B-2D7B-4F00-9BD1-1A5866E9E418}" type="presOf" srcId="{850A8B06-BFD0-4131-80B4-7A3ECFCB3983}" destId="{428C7662-A96C-4F57-A3DD-00D72B9EA4DC}" srcOrd="1" destOrd="0" presId="urn:microsoft.com/office/officeart/2005/8/layout/hList7#1"/>
    <dgm:cxn modelId="{9560C1CA-4844-4E12-9AD1-783853761F76}" type="presOf" srcId="{5C6AB019-8B8F-4CA7-A2A2-5F6AF07DD744}" destId="{6E036124-9B6C-43E8-A128-C9D839701BD6}" srcOrd="0" destOrd="0" presId="urn:microsoft.com/office/officeart/2005/8/layout/hList7#1"/>
    <dgm:cxn modelId="{07FB23F1-F7A9-41FF-AFEE-9C3EF8D90E35}" srcId="{74BB55F5-D3F9-4553-AB87-DC1AD7F88BF4}" destId="{1E453BFF-A375-4A3A-A019-ED3BE0BF7757}" srcOrd="1" destOrd="0" parTransId="{B4605315-9610-475B-8A4D-5DCB131B58A5}" sibTransId="{5C6AB019-8B8F-4CA7-A2A2-5F6AF07DD744}"/>
    <dgm:cxn modelId="{A5022D09-95D2-4BEA-BC5A-130407AF5FC4}" srcId="{74BB55F5-D3F9-4553-AB87-DC1AD7F88BF4}" destId="{B1484624-069D-43D2-89EF-6355447F60DB}" srcOrd="0" destOrd="0" parTransId="{2BB868E2-ADD5-46BE-92F1-6A94E40B8887}" sibTransId="{5453E365-45BA-4FDE-87D7-7593D021FCD4}"/>
    <dgm:cxn modelId="{45E011AE-61EC-4AA4-BF33-C462F6942A24}" type="presOf" srcId="{850A8B06-BFD0-4131-80B4-7A3ECFCB3983}" destId="{1B26AAA8-DD0B-4D37-8752-CBC830F4ED0E}" srcOrd="0" destOrd="0" presId="urn:microsoft.com/office/officeart/2005/8/layout/hList7#1"/>
    <dgm:cxn modelId="{58AABE8E-1D28-4546-AC33-46265839A337}" type="presOf" srcId="{1E453BFF-A375-4A3A-A019-ED3BE0BF7757}" destId="{DDD40B1A-D0C9-46C8-BAA7-33848ADCA2D7}" srcOrd="0" destOrd="0" presId="urn:microsoft.com/office/officeart/2005/8/layout/hList7#1"/>
    <dgm:cxn modelId="{FF090629-B626-43F9-96CA-80A352AC0B7A}" type="presOf" srcId="{B1484624-069D-43D2-89EF-6355447F60DB}" destId="{DB8E1F98-DD0B-462A-BC38-B40129FBBA2D}" srcOrd="1" destOrd="0" presId="urn:microsoft.com/office/officeart/2005/8/layout/hList7#1"/>
    <dgm:cxn modelId="{8A7F5B06-25DF-4D17-91F7-BDAD791658C0}" type="presOf" srcId="{5453E365-45BA-4FDE-87D7-7593D021FCD4}" destId="{87FABCD2-12B6-4C38-BE88-4E0E8E2E92BC}" srcOrd="0" destOrd="0" presId="urn:microsoft.com/office/officeart/2005/8/layout/hList7#1"/>
    <dgm:cxn modelId="{50E6768D-4591-4252-86EB-A1D3F3B54C4B}" type="presParOf" srcId="{5A92666A-B1FD-4F9B-A495-9FB3DB896AAC}" destId="{7975E47F-0372-441A-9838-5459C7FF4569}" srcOrd="0" destOrd="0" presId="urn:microsoft.com/office/officeart/2005/8/layout/hList7#1"/>
    <dgm:cxn modelId="{A051A92C-6515-4BB6-BBCF-E236525FFE3F}" type="presParOf" srcId="{5A92666A-B1FD-4F9B-A495-9FB3DB896AAC}" destId="{26A97AF9-81AC-4CB1-9ECA-91F8DE19DC99}" srcOrd="1" destOrd="0" presId="urn:microsoft.com/office/officeart/2005/8/layout/hList7#1"/>
    <dgm:cxn modelId="{E86BF1B2-BAEE-48C2-A63C-455E50DDA8BC}" type="presParOf" srcId="{26A97AF9-81AC-4CB1-9ECA-91F8DE19DC99}" destId="{500B7FFD-4AEE-4DF9-830F-698DDA65B50B}" srcOrd="0" destOrd="0" presId="urn:microsoft.com/office/officeart/2005/8/layout/hList7#1"/>
    <dgm:cxn modelId="{786614F2-A1BC-4482-9A8A-0BAFFE04975C}" type="presParOf" srcId="{500B7FFD-4AEE-4DF9-830F-698DDA65B50B}" destId="{A8AA0A49-099E-429D-B476-016F10013B9D}" srcOrd="0" destOrd="0" presId="urn:microsoft.com/office/officeart/2005/8/layout/hList7#1"/>
    <dgm:cxn modelId="{41A45E0D-F4BE-40C0-903F-E50A9A7152D9}" type="presParOf" srcId="{500B7FFD-4AEE-4DF9-830F-698DDA65B50B}" destId="{DB8E1F98-DD0B-462A-BC38-B40129FBBA2D}" srcOrd="1" destOrd="0" presId="urn:microsoft.com/office/officeart/2005/8/layout/hList7#1"/>
    <dgm:cxn modelId="{77D948E0-98FF-4E27-8F95-454F5650C72F}" type="presParOf" srcId="{500B7FFD-4AEE-4DF9-830F-698DDA65B50B}" destId="{DE157FCF-13C2-4465-863D-6997381532F5}" srcOrd="2" destOrd="0" presId="urn:microsoft.com/office/officeart/2005/8/layout/hList7#1"/>
    <dgm:cxn modelId="{9CC215F8-3316-4B03-A8C5-5B25C59F7C28}" type="presParOf" srcId="{500B7FFD-4AEE-4DF9-830F-698DDA65B50B}" destId="{E870FB00-AE04-4D2E-BAF8-F82B93B45BB6}" srcOrd="3" destOrd="0" presId="urn:microsoft.com/office/officeart/2005/8/layout/hList7#1"/>
    <dgm:cxn modelId="{B536F581-C7F0-408A-99AD-0A429D8CF829}" type="presParOf" srcId="{26A97AF9-81AC-4CB1-9ECA-91F8DE19DC99}" destId="{87FABCD2-12B6-4C38-BE88-4E0E8E2E92BC}" srcOrd="1" destOrd="0" presId="urn:microsoft.com/office/officeart/2005/8/layout/hList7#1"/>
    <dgm:cxn modelId="{1AACE5DB-D508-4662-B920-BCE782403C6D}" type="presParOf" srcId="{26A97AF9-81AC-4CB1-9ECA-91F8DE19DC99}" destId="{A8781159-BC17-403E-BB23-053A1B08CA85}" srcOrd="2" destOrd="0" presId="urn:microsoft.com/office/officeart/2005/8/layout/hList7#1"/>
    <dgm:cxn modelId="{CEE98B61-19F2-4086-9A20-C322C93DC06A}" type="presParOf" srcId="{A8781159-BC17-403E-BB23-053A1B08CA85}" destId="{DDD40B1A-D0C9-46C8-BAA7-33848ADCA2D7}" srcOrd="0" destOrd="0" presId="urn:microsoft.com/office/officeart/2005/8/layout/hList7#1"/>
    <dgm:cxn modelId="{550EC1E1-35E4-40C7-A385-BA14A450ADAC}" type="presParOf" srcId="{A8781159-BC17-403E-BB23-053A1B08CA85}" destId="{304A6DE8-4967-48FD-A636-1890FCA01159}" srcOrd="1" destOrd="0" presId="urn:microsoft.com/office/officeart/2005/8/layout/hList7#1"/>
    <dgm:cxn modelId="{5C128432-4C51-49EE-BB16-37815173AA6D}" type="presParOf" srcId="{A8781159-BC17-403E-BB23-053A1B08CA85}" destId="{0FF9617A-B6BA-40B7-AC6E-B3787243C853}" srcOrd="2" destOrd="0" presId="urn:microsoft.com/office/officeart/2005/8/layout/hList7#1"/>
    <dgm:cxn modelId="{E4284E89-4DC0-486C-A14A-99256F06B5C9}" type="presParOf" srcId="{A8781159-BC17-403E-BB23-053A1B08CA85}" destId="{D16451D5-9852-4A5F-A4F1-FBD52F912294}" srcOrd="3" destOrd="0" presId="urn:microsoft.com/office/officeart/2005/8/layout/hList7#1"/>
    <dgm:cxn modelId="{D31410DB-9EF0-48B0-BF09-1B65529612DB}" type="presParOf" srcId="{26A97AF9-81AC-4CB1-9ECA-91F8DE19DC99}" destId="{6E036124-9B6C-43E8-A128-C9D839701BD6}" srcOrd="3" destOrd="0" presId="urn:microsoft.com/office/officeart/2005/8/layout/hList7#1"/>
    <dgm:cxn modelId="{43AB53E1-D9FD-4A9C-936D-54631AC301AC}" type="presParOf" srcId="{26A97AF9-81AC-4CB1-9ECA-91F8DE19DC99}" destId="{BDDA8EC4-7F71-4BC1-85CE-AA742AF02381}" srcOrd="4" destOrd="0" presId="urn:microsoft.com/office/officeart/2005/8/layout/hList7#1"/>
    <dgm:cxn modelId="{8120315C-856A-4297-B876-CE0AB0FE7F79}" type="presParOf" srcId="{BDDA8EC4-7F71-4BC1-85CE-AA742AF02381}" destId="{1B26AAA8-DD0B-4D37-8752-CBC830F4ED0E}" srcOrd="0" destOrd="0" presId="urn:microsoft.com/office/officeart/2005/8/layout/hList7#1"/>
    <dgm:cxn modelId="{0AAA03D6-3698-40BB-8A00-369DDC9E19E4}" type="presParOf" srcId="{BDDA8EC4-7F71-4BC1-85CE-AA742AF02381}" destId="{428C7662-A96C-4F57-A3DD-00D72B9EA4DC}" srcOrd="1" destOrd="0" presId="urn:microsoft.com/office/officeart/2005/8/layout/hList7#1"/>
    <dgm:cxn modelId="{AB074414-CB9B-4C01-B76D-AB9DD872C113}" type="presParOf" srcId="{BDDA8EC4-7F71-4BC1-85CE-AA742AF02381}" destId="{40E08AEC-A0ED-4A15-860C-C94FA670DEF0}" srcOrd="2" destOrd="0" presId="urn:microsoft.com/office/officeart/2005/8/layout/hList7#1"/>
    <dgm:cxn modelId="{E4729CA2-42E8-4B4A-ADB5-76E755443039}" type="presParOf" srcId="{BDDA8EC4-7F71-4BC1-85CE-AA742AF02381}" destId="{6ED28791-5F4F-44F1-A897-8EF5CE6A6485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90E411-51F8-4375-AC6C-698EF84278E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A5DE2A-1293-486A-BFD8-4392575799A0}">
      <dgm:prSet phldrT="[Text]" custT="1"/>
      <dgm:spPr/>
      <dgm:t>
        <a:bodyPr/>
        <a:lstStyle/>
        <a:p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PENINGKATAN SUMBER DAYA MANUSIA (SDM) UNTUK PERTUMBUHAN BERKUALITAS</a:t>
          </a:r>
          <a:endParaRPr lang="id-ID" sz="2000" dirty="0"/>
        </a:p>
      </dgm:t>
    </dgm:pt>
    <dgm:pt modelId="{8071E9C6-F4F5-438F-A05F-76E7BF3ABDAC}" type="parTrans" cxnId="{A8D1ACA9-A299-4A7F-B403-8A4B3B118B4B}">
      <dgm:prSet/>
      <dgm:spPr/>
      <dgm:t>
        <a:bodyPr/>
        <a:lstStyle/>
        <a:p>
          <a:endParaRPr lang="id-ID"/>
        </a:p>
      </dgm:t>
    </dgm:pt>
    <dgm:pt modelId="{EAFB666A-457C-464C-8B10-A1895505B17E}" type="sibTrans" cxnId="{A8D1ACA9-A299-4A7F-B403-8A4B3B118B4B}">
      <dgm:prSet/>
      <dgm:spPr/>
      <dgm:t>
        <a:bodyPr/>
        <a:lstStyle/>
        <a:p>
          <a:endParaRPr lang="id-ID"/>
        </a:p>
      </dgm:t>
    </dgm:pt>
    <dgm:pt modelId="{67001D8E-9AB0-4EAB-9B2B-6E287B43ACC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2000" dirty="0"/>
            <a:t>Pembangunan Infrastruktur</a:t>
          </a:r>
        </a:p>
      </dgm:t>
    </dgm:pt>
    <dgm:pt modelId="{DE488967-6C61-426C-B189-FF36CFBAB84B}" type="parTrans" cxnId="{F5DBBDB0-C487-410F-A445-56164903B231}">
      <dgm:prSet/>
      <dgm:spPr/>
      <dgm:t>
        <a:bodyPr/>
        <a:lstStyle/>
        <a:p>
          <a:endParaRPr lang="id-ID"/>
        </a:p>
      </dgm:t>
    </dgm:pt>
    <dgm:pt modelId="{5F3709B0-7664-45F0-B542-EB1055ADD5FF}" type="sibTrans" cxnId="{F5DBBDB0-C487-410F-A445-56164903B231}">
      <dgm:prSet/>
      <dgm:spPr/>
      <dgm:t>
        <a:bodyPr/>
        <a:lstStyle/>
        <a:p>
          <a:endParaRPr lang="id-ID"/>
        </a:p>
      </dgm:t>
    </dgm:pt>
    <dgm:pt modelId="{15AA89C4-09AD-444E-B4E4-A4B58F41125E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000" dirty="0"/>
            <a:t>Pembangunan Politik, Hukum, Pertahanan, dan Keamanan</a:t>
          </a:r>
        </a:p>
      </dgm:t>
    </dgm:pt>
    <dgm:pt modelId="{F09E9A44-0C2B-459F-9383-0C43947E9A02}" type="parTrans" cxnId="{6275EB48-DAC5-4D96-8CCC-C4206B6FE92A}">
      <dgm:prSet/>
      <dgm:spPr/>
      <dgm:t>
        <a:bodyPr/>
        <a:lstStyle/>
        <a:p>
          <a:endParaRPr lang="id-ID"/>
        </a:p>
      </dgm:t>
    </dgm:pt>
    <dgm:pt modelId="{9D0EC48A-786E-4757-B45B-9B459CE76156}" type="sibTrans" cxnId="{6275EB48-DAC5-4D96-8CCC-C4206B6FE92A}">
      <dgm:prSet/>
      <dgm:spPr/>
      <dgm:t>
        <a:bodyPr/>
        <a:lstStyle/>
        <a:p>
          <a:endParaRPr lang="id-ID"/>
        </a:p>
      </dgm:t>
    </dgm:pt>
    <dgm:pt modelId="{CCC2F664-659F-4383-AECE-A3AFF9190E92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2000" dirty="0"/>
            <a:t>Pembangunan Manusia</a:t>
          </a:r>
        </a:p>
      </dgm:t>
    </dgm:pt>
    <dgm:pt modelId="{435E5785-1FBE-4421-AC49-12CFD672422C}" type="parTrans" cxnId="{E6B6D2BB-4831-4350-AC7E-EBD397334357}">
      <dgm:prSet/>
      <dgm:spPr/>
      <dgm:t>
        <a:bodyPr/>
        <a:lstStyle/>
        <a:p>
          <a:endParaRPr lang="id-ID"/>
        </a:p>
      </dgm:t>
    </dgm:pt>
    <dgm:pt modelId="{1DFA6984-A086-4EF0-A2AF-00230C142D4C}" type="sibTrans" cxnId="{E6B6D2BB-4831-4350-AC7E-EBD397334357}">
      <dgm:prSet/>
      <dgm:spPr/>
      <dgm:t>
        <a:bodyPr/>
        <a:lstStyle/>
        <a:p>
          <a:endParaRPr lang="id-ID"/>
        </a:p>
      </dgm:t>
    </dgm:pt>
    <dgm:pt modelId="{D768940B-955F-45A6-BB2F-EE81D8FAD215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2000" dirty="0"/>
            <a:t>Pembangunan Ekonomi</a:t>
          </a:r>
        </a:p>
      </dgm:t>
    </dgm:pt>
    <dgm:pt modelId="{377D83B0-0050-4AFA-B5D3-AFE329E8991D}" type="parTrans" cxnId="{5DAB3086-389B-48CB-8397-8F170E948D4F}">
      <dgm:prSet/>
      <dgm:spPr/>
      <dgm:t>
        <a:bodyPr/>
        <a:lstStyle/>
        <a:p>
          <a:endParaRPr lang="id-ID"/>
        </a:p>
      </dgm:t>
    </dgm:pt>
    <dgm:pt modelId="{6DF54AE6-C530-479F-BBCA-452FC0A5754E}" type="sibTrans" cxnId="{5DAB3086-389B-48CB-8397-8F170E948D4F}">
      <dgm:prSet/>
      <dgm:spPr/>
      <dgm:t>
        <a:bodyPr/>
        <a:lstStyle/>
        <a:p>
          <a:endParaRPr lang="id-ID"/>
        </a:p>
      </dgm:t>
    </dgm:pt>
    <dgm:pt modelId="{AA982764-8941-42D6-A659-54BBA89037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2000" dirty="0"/>
            <a:t>Pembangunan Kewilayahan</a:t>
          </a:r>
        </a:p>
      </dgm:t>
    </dgm:pt>
    <dgm:pt modelId="{DABFFAB6-0A80-4585-92B8-3EA54E3DE9D0}" type="parTrans" cxnId="{133C7292-219D-49DC-A932-69A99EB4B017}">
      <dgm:prSet/>
      <dgm:spPr/>
      <dgm:t>
        <a:bodyPr/>
        <a:lstStyle/>
        <a:p>
          <a:endParaRPr lang="id-ID"/>
        </a:p>
      </dgm:t>
    </dgm:pt>
    <dgm:pt modelId="{C30ACE62-03E4-418E-80FE-3F145EB9A6C2}" type="sibTrans" cxnId="{133C7292-219D-49DC-A932-69A99EB4B017}">
      <dgm:prSet/>
      <dgm:spPr/>
      <dgm:t>
        <a:bodyPr/>
        <a:lstStyle/>
        <a:p>
          <a:endParaRPr lang="id-ID"/>
        </a:p>
      </dgm:t>
    </dgm:pt>
    <dgm:pt modelId="{AFFB02F4-70A0-4D34-BE5C-7FCAC67DED35}" type="pres">
      <dgm:prSet presAssocID="{CE90E411-51F8-4375-AC6C-698EF84278E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08EA7D0-7713-49CD-B214-32498A51AE92}" type="pres">
      <dgm:prSet presAssocID="{1CA5DE2A-1293-486A-BFD8-4392575799A0}" presName="root1" presStyleCnt="0"/>
      <dgm:spPr/>
    </dgm:pt>
    <dgm:pt modelId="{2131C2CE-AF08-49D1-B1BB-18DC03CC9381}" type="pres">
      <dgm:prSet presAssocID="{1CA5DE2A-1293-486A-BFD8-4392575799A0}" presName="LevelOneTextNode" presStyleLbl="node0" presStyleIdx="0" presStyleCnt="1" custScaleX="169454" custScaleY="312100" custLinFactNeighborX="-73997" custLinFactNeighborY="-2027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751196A-3ACA-40E7-86B4-E695B980278C}" type="pres">
      <dgm:prSet presAssocID="{1CA5DE2A-1293-486A-BFD8-4392575799A0}" presName="level2hierChild" presStyleCnt="0"/>
      <dgm:spPr/>
    </dgm:pt>
    <dgm:pt modelId="{4507A23D-6B80-4F26-B3D7-09512408257B}" type="pres">
      <dgm:prSet presAssocID="{435E5785-1FBE-4421-AC49-12CFD672422C}" presName="conn2-1" presStyleLbl="parChTrans1D2" presStyleIdx="0" presStyleCnt="5"/>
      <dgm:spPr/>
      <dgm:t>
        <a:bodyPr/>
        <a:lstStyle/>
        <a:p>
          <a:endParaRPr lang="id-ID"/>
        </a:p>
      </dgm:t>
    </dgm:pt>
    <dgm:pt modelId="{DE8EF61B-21CC-4A20-8B81-502170F65709}" type="pres">
      <dgm:prSet presAssocID="{435E5785-1FBE-4421-AC49-12CFD672422C}" presName="connTx" presStyleLbl="parChTrans1D2" presStyleIdx="0" presStyleCnt="5"/>
      <dgm:spPr/>
      <dgm:t>
        <a:bodyPr/>
        <a:lstStyle/>
        <a:p>
          <a:endParaRPr lang="id-ID"/>
        </a:p>
      </dgm:t>
    </dgm:pt>
    <dgm:pt modelId="{402D3B8A-FA9E-4546-B75D-736B60472B88}" type="pres">
      <dgm:prSet presAssocID="{CCC2F664-659F-4383-AECE-A3AFF9190E92}" presName="root2" presStyleCnt="0"/>
      <dgm:spPr/>
    </dgm:pt>
    <dgm:pt modelId="{83787831-5A60-4BF0-BD7C-14BC5408E111}" type="pres">
      <dgm:prSet presAssocID="{CCC2F664-659F-4383-AECE-A3AFF9190E92}" presName="LevelTwoTextNode" presStyleLbl="node2" presStyleIdx="0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FCC707B-AA53-4350-AB4D-9C9F501482C1}" type="pres">
      <dgm:prSet presAssocID="{CCC2F664-659F-4383-AECE-A3AFF9190E92}" presName="level3hierChild" presStyleCnt="0"/>
      <dgm:spPr/>
    </dgm:pt>
    <dgm:pt modelId="{DE1295ED-5FF5-4A02-84D9-12F065C1F67E}" type="pres">
      <dgm:prSet presAssocID="{377D83B0-0050-4AFA-B5D3-AFE329E8991D}" presName="conn2-1" presStyleLbl="parChTrans1D2" presStyleIdx="1" presStyleCnt="5"/>
      <dgm:spPr/>
      <dgm:t>
        <a:bodyPr/>
        <a:lstStyle/>
        <a:p>
          <a:endParaRPr lang="id-ID"/>
        </a:p>
      </dgm:t>
    </dgm:pt>
    <dgm:pt modelId="{7D96B156-7797-4DCF-8642-B96332B52A9F}" type="pres">
      <dgm:prSet presAssocID="{377D83B0-0050-4AFA-B5D3-AFE329E8991D}" presName="connTx" presStyleLbl="parChTrans1D2" presStyleIdx="1" presStyleCnt="5"/>
      <dgm:spPr/>
      <dgm:t>
        <a:bodyPr/>
        <a:lstStyle/>
        <a:p>
          <a:endParaRPr lang="id-ID"/>
        </a:p>
      </dgm:t>
    </dgm:pt>
    <dgm:pt modelId="{1483E561-6E50-4B05-8A3E-60E525CF2BB2}" type="pres">
      <dgm:prSet presAssocID="{D768940B-955F-45A6-BB2F-EE81D8FAD215}" presName="root2" presStyleCnt="0"/>
      <dgm:spPr/>
    </dgm:pt>
    <dgm:pt modelId="{FAB119B0-47F1-44C9-B213-3E49C58384A3}" type="pres">
      <dgm:prSet presAssocID="{D768940B-955F-45A6-BB2F-EE81D8FAD215}" presName="LevelTwoTextNode" presStyleLbl="node2" presStyleIdx="1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2CC00F7-2239-42B1-A4B3-377B31785996}" type="pres">
      <dgm:prSet presAssocID="{D768940B-955F-45A6-BB2F-EE81D8FAD215}" presName="level3hierChild" presStyleCnt="0"/>
      <dgm:spPr/>
    </dgm:pt>
    <dgm:pt modelId="{EC7D43D4-2ED5-4629-B7BD-243859C5785B}" type="pres">
      <dgm:prSet presAssocID="{DABFFAB6-0A80-4585-92B8-3EA54E3DE9D0}" presName="conn2-1" presStyleLbl="parChTrans1D2" presStyleIdx="2" presStyleCnt="5"/>
      <dgm:spPr/>
      <dgm:t>
        <a:bodyPr/>
        <a:lstStyle/>
        <a:p>
          <a:endParaRPr lang="id-ID"/>
        </a:p>
      </dgm:t>
    </dgm:pt>
    <dgm:pt modelId="{53F9F57E-C786-49B9-95BE-D9DF9A19E579}" type="pres">
      <dgm:prSet presAssocID="{DABFFAB6-0A80-4585-92B8-3EA54E3DE9D0}" presName="connTx" presStyleLbl="parChTrans1D2" presStyleIdx="2" presStyleCnt="5"/>
      <dgm:spPr/>
      <dgm:t>
        <a:bodyPr/>
        <a:lstStyle/>
        <a:p>
          <a:endParaRPr lang="id-ID"/>
        </a:p>
      </dgm:t>
    </dgm:pt>
    <dgm:pt modelId="{D3C404D8-DF86-4323-9E36-6B7880E5EEA4}" type="pres">
      <dgm:prSet presAssocID="{AA982764-8941-42D6-A659-54BBA8903799}" presName="root2" presStyleCnt="0"/>
      <dgm:spPr/>
    </dgm:pt>
    <dgm:pt modelId="{F39AE2C9-D0D0-4F58-B254-78DFB73082B6}" type="pres">
      <dgm:prSet presAssocID="{AA982764-8941-42D6-A659-54BBA8903799}" presName="LevelTwoTextNode" presStyleLbl="node2" presStyleIdx="2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B455562-13B6-4589-85F7-2EEB46103C8D}" type="pres">
      <dgm:prSet presAssocID="{AA982764-8941-42D6-A659-54BBA8903799}" presName="level3hierChild" presStyleCnt="0"/>
      <dgm:spPr/>
    </dgm:pt>
    <dgm:pt modelId="{B9185425-2864-46EC-A7FA-674B172F525F}" type="pres">
      <dgm:prSet presAssocID="{DE488967-6C61-426C-B189-FF36CFBAB84B}" presName="conn2-1" presStyleLbl="parChTrans1D2" presStyleIdx="3" presStyleCnt="5"/>
      <dgm:spPr/>
      <dgm:t>
        <a:bodyPr/>
        <a:lstStyle/>
        <a:p>
          <a:endParaRPr lang="id-ID"/>
        </a:p>
      </dgm:t>
    </dgm:pt>
    <dgm:pt modelId="{3EBECC6D-CC66-46ED-A1CA-EF088CEC6CAB}" type="pres">
      <dgm:prSet presAssocID="{DE488967-6C61-426C-B189-FF36CFBAB84B}" presName="connTx" presStyleLbl="parChTrans1D2" presStyleIdx="3" presStyleCnt="5"/>
      <dgm:spPr/>
      <dgm:t>
        <a:bodyPr/>
        <a:lstStyle/>
        <a:p>
          <a:endParaRPr lang="id-ID"/>
        </a:p>
      </dgm:t>
    </dgm:pt>
    <dgm:pt modelId="{845E6402-F0FA-4CF7-8D26-6A7A7B87048B}" type="pres">
      <dgm:prSet presAssocID="{67001D8E-9AB0-4EAB-9B2B-6E287B43ACC1}" presName="root2" presStyleCnt="0"/>
      <dgm:spPr/>
    </dgm:pt>
    <dgm:pt modelId="{82A160F6-60F2-42EC-9E79-0CA85EE68617}" type="pres">
      <dgm:prSet presAssocID="{67001D8E-9AB0-4EAB-9B2B-6E287B43ACC1}" presName="LevelTwoTextNode" presStyleLbl="node2" presStyleIdx="3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B2D1290-76D7-45E1-81E3-CDB703EF197A}" type="pres">
      <dgm:prSet presAssocID="{67001D8E-9AB0-4EAB-9B2B-6E287B43ACC1}" presName="level3hierChild" presStyleCnt="0"/>
      <dgm:spPr/>
    </dgm:pt>
    <dgm:pt modelId="{2940BD64-0DEB-4E46-9882-8381A9540988}" type="pres">
      <dgm:prSet presAssocID="{F09E9A44-0C2B-459F-9383-0C43947E9A02}" presName="conn2-1" presStyleLbl="parChTrans1D2" presStyleIdx="4" presStyleCnt="5"/>
      <dgm:spPr/>
      <dgm:t>
        <a:bodyPr/>
        <a:lstStyle/>
        <a:p>
          <a:endParaRPr lang="id-ID"/>
        </a:p>
      </dgm:t>
    </dgm:pt>
    <dgm:pt modelId="{2F099F50-D079-4D72-B85A-51A23B95C0F6}" type="pres">
      <dgm:prSet presAssocID="{F09E9A44-0C2B-459F-9383-0C43947E9A02}" presName="connTx" presStyleLbl="parChTrans1D2" presStyleIdx="4" presStyleCnt="5"/>
      <dgm:spPr/>
      <dgm:t>
        <a:bodyPr/>
        <a:lstStyle/>
        <a:p>
          <a:endParaRPr lang="id-ID"/>
        </a:p>
      </dgm:t>
    </dgm:pt>
    <dgm:pt modelId="{6A1C7F67-7103-4102-963D-46576CB110FA}" type="pres">
      <dgm:prSet presAssocID="{15AA89C4-09AD-444E-B4E4-A4B58F41125E}" presName="root2" presStyleCnt="0"/>
      <dgm:spPr/>
    </dgm:pt>
    <dgm:pt modelId="{B0DAF25C-9537-4433-9B3B-E427DA62D442}" type="pres">
      <dgm:prSet presAssocID="{15AA89C4-09AD-444E-B4E4-A4B58F41125E}" presName="LevelTwoTextNode" presStyleLbl="node2" presStyleIdx="4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E4E1336-4C06-47F8-8F2C-48EADA4F4823}" type="pres">
      <dgm:prSet presAssocID="{15AA89C4-09AD-444E-B4E4-A4B58F41125E}" presName="level3hierChild" presStyleCnt="0"/>
      <dgm:spPr/>
    </dgm:pt>
  </dgm:ptLst>
  <dgm:cxnLst>
    <dgm:cxn modelId="{BD245B74-9947-416D-B2B4-934795739A8F}" type="presOf" srcId="{DABFFAB6-0A80-4585-92B8-3EA54E3DE9D0}" destId="{EC7D43D4-2ED5-4629-B7BD-243859C5785B}" srcOrd="0" destOrd="0" presId="urn:microsoft.com/office/officeart/2005/8/layout/hierarchy2"/>
    <dgm:cxn modelId="{5DAB3086-389B-48CB-8397-8F170E948D4F}" srcId="{1CA5DE2A-1293-486A-BFD8-4392575799A0}" destId="{D768940B-955F-45A6-BB2F-EE81D8FAD215}" srcOrd="1" destOrd="0" parTransId="{377D83B0-0050-4AFA-B5D3-AFE329E8991D}" sibTransId="{6DF54AE6-C530-479F-BBCA-452FC0A5754E}"/>
    <dgm:cxn modelId="{ED0DF6B0-7067-4205-8DDC-885E7CFE1AB4}" type="presOf" srcId="{15AA89C4-09AD-444E-B4E4-A4B58F41125E}" destId="{B0DAF25C-9537-4433-9B3B-E427DA62D442}" srcOrd="0" destOrd="0" presId="urn:microsoft.com/office/officeart/2005/8/layout/hierarchy2"/>
    <dgm:cxn modelId="{2C5C69DA-ABDC-42BB-A1AB-83A9143525C7}" type="presOf" srcId="{377D83B0-0050-4AFA-B5D3-AFE329E8991D}" destId="{DE1295ED-5FF5-4A02-84D9-12F065C1F67E}" srcOrd="0" destOrd="0" presId="urn:microsoft.com/office/officeart/2005/8/layout/hierarchy2"/>
    <dgm:cxn modelId="{F5DBBDB0-C487-410F-A445-56164903B231}" srcId="{1CA5DE2A-1293-486A-BFD8-4392575799A0}" destId="{67001D8E-9AB0-4EAB-9B2B-6E287B43ACC1}" srcOrd="3" destOrd="0" parTransId="{DE488967-6C61-426C-B189-FF36CFBAB84B}" sibTransId="{5F3709B0-7664-45F0-B542-EB1055ADD5FF}"/>
    <dgm:cxn modelId="{E7405BC6-FEBD-4192-A6D3-8E1CBF631C02}" type="presOf" srcId="{435E5785-1FBE-4421-AC49-12CFD672422C}" destId="{4507A23D-6B80-4F26-B3D7-09512408257B}" srcOrd="0" destOrd="0" presId="urn:microsoft.com/office/officeart/2005/8/layout/hierarchy2"/>
    <dgm:cxn modelId="{133C7292-219D-49DC-A932-69A99EB4B017}" srcId="{1CA5DE2A-1293-486A-BFD8-4392575799A0}" destId="{AA982764-8941-42D6-A659-54BBA8903799}" srcOrd="2" destOrd="0" parTransId="{DABFFAB6-0A80-4585-92B8-3EA54E3DE9D0}" sibTransId="{C30ACE62-03E4-418E-80FE-3F145EB9A6C2}"/>
    <dgm:cxn modelId="{FD422B3E-3CAD-4BF4-9221-37B7E3A6D240}" type="presOf" srcId="{AA982764-8941-42D6-A659-54BBA8903799}" destId="{F39AE2C9-D0D0-4F58-B254-78DFB73082B6}" srcOrd="0" destOrd="0" presId="urn:microsoft.com/office/officeart/2005/8/layout/hierarchy2"/>
    <dgm:cxn modelId="{91DC911E-AED2-45AF-8694-05E6C0747B12}" type="presOf" srcId="{F09E9A44-0C2B-459F-9383-0C43947E9A02}" destId="{2F099F50-D079-4D72-B85A-51A23B95C0F6}" srcOrd="1" destOrd="0" presId="urn:microsoft.com/office/officeart/2005/8/layout/hierarchy2"/>
    <dgm:cxn modelId="{6275EB48-DAC5-4D96-8CCC-C4206B6FE92A}" srcId="{1CA5DE2A-1293-486A-BFD8-4392575799A0}" destId="{15AA89C4-09AD-444E-B4E4-A4B58F41125E}" srcOrd="4" destOrd="0" parTransId="{F09E9A44-0C2B-459F-9383-0C43947E9A02}" sibTransId="{9D0EC48A-786E-4757-B45B-9B459CE76156}"/>
    <dgm:cxn modelId="{6EE963A4-49FB-4349-91AB-5D0D30C55B92}" type="presOf" srcId="{67001D8E-9AB0-4EAB-9B2B-6E287B43ACC1}" destId="{82A160F6-60F2-42EC-9E79-0CA85EE68617}" srcOrd="0" destOrd="0" presId="urn:microsoft.com/office/officeart/2005/8/layout/hierarchy2"/>
    <dgm:cxn modelId="{97D2E2CA-4EBC-4930-BB79-80CA3C615AD9}" type="presOf" srcId="{DE488967-6C61-426C-B189-FF36CFBAB84B}" destId="{B9185425-2864-46EC-A7FA-674B172F525F}" srcOrd="0" destOrd="0" presId="urn:microsoft.com/office/officeart/2005/8/layout/hierarchy2"/>
    <dgm:cxn modelId="{FB938483-34AB-42AC-B7EE-4ADADA3BCFCD}" type="presOf" srcId="{DE488967-6C61-426C-B189-FF36CFBAB84B}" destId="{3EBECC6D-CC66-46ED-A1CA-EF088CEC6CAB}" srcOrd="1" destOrd="0" presId="urn:microsoft.com/office/officeart/2005/8/layout/hierarchy2"/>
    <dgm:cxn modelId="{F0842DED-188E-42A1-A9ED-B08D4A133A51}" type="presOf" srcId="{1CA5DE2A-1293-486A-BFD8-4392575799A0}" destId="{2131C2CE-AF08-49D1-B1BB-18DC03CC9381}" srcOrd="0" destOrd="0" presId="urn:microsoft.com/office/officeart/2005/8/layout/hierarchy2"/>
    <dgm:cxn modelId="{11AB4EA5-94F3-4033-9BED-FFD44F371E32}" type="presOf" srcId="{377D83B0-0050-4AFA-B5D3-AFE329E8991D}" destId="{7D96B156-7797-4DCF-8642-B96332B52A9F}" srcOrd="1" destOrd="0" presId="urn:microsoft.com/office/officeart/2005/8/layout/hierarchy2"/>
    <dgm:cxn modelId="{E6B6D2BB-4831-4350-AC7E-EBD397334357}" srcId="{1CA5DE2A-1293-486A-BFD8-4392575799A0}" destId="{CCC2F664-659F-4383-AECE-A3AFF9190E92}" srcOrd="0" destOrd="0" parTransId="{435E5785-1FBE-4421-AC49-12CFD672422C}" sibTransId="{1DFA6984-A086-4EF0-A2AF-00230C142D4C}"/>
    <dgm:cxn modelId="{49AE22FB-FC30-41BA-B737-2686B80F55E3}" type="presOf" srcId="{CCC2F664-659F-4383-AECE-A3AFF9190E92}" destId="{83787831-5A60-4BF0-BD7C-14BC5408E111}" srcOrd="0" destOrd="0" presId="urn:microsoft.com/office/officeart/2005/8/layout/hierarchy2"/>
    <dgm:cxn modelId="{A8D1ACA9-A299-4A7F-B403-8A4B3B118B4B}" srcId="{CE90E411-51F8-4375-AC6C-698EF84278E8}" destId="{1CA5DE2A-1293-486A-BFD8-4392575799A0}" srcOrd="0" destOrd="0" parTransId="{8071E9C6-F4F5-438F-A05F-76E7BF3ABDAC}" sibTransId="{EAFB666A-457C-464C-8B10-A1895505B17E}"/>
    <dgm:cxn modelId="{D85B6A30-C5F4-480C-9DD4-1E0724C69A98}" type="presOf" srcId="{CE90E411-51F8-4375-AC6C-698EF84278E8}" destId="{AFFB02F4-70A0-4D34-BE5C-7FCAC67DED35}" srcOrd="0" destOrd="0" presId="urn:microsoft.com/office/officeart/2005/8/layout/hierarchy2"/>
    <dgm:cxn modelId="{BCD37842-612F-4646-8333-1B31A147592F}" type="presOf" srcId="{435E5785-1FBE-4421-AC49-12CFD672422C}" destId="{DE8EF61B-21CC-4A20-8B81-502170F65709}" srcOrd="1" destOrd="0" presId="urn:microsoft.com/office/officeart/2005/8/layout/hierarchy2"/>
    <dgm:cxn modelId="{EA1AF867-BC4A-4420-A603-278E790F96DA}" type="presOf" srcId="{D768940B-955F-45A6-BB2F-EE81D8FAD215}" destId="{FAB119B0-47F1-44C9-B213-3E49C58384A3}" srcOrd="0" destOrd="0" presId="urn:microsoft.com/office/officeart/2005/8/layout/hierarchy2"/>
    <dgm:cxn modelId="{D6E484CB-D44D-498A-8078-701B81FD138B}" type="presOf" srcId="{DABFFAB6-0A80-4585-92B8-3EA54E3DE9D0}" destId="{53F9F57E-C786-49B9-95BE-D9DF9A19E579}" srcOrd="1" destOrd="0" presId="urn:microsoft.com/office/officeart/2005/8/layout/hierarchy2"/>
    <dgm:cxn modelId="{B9263983-90B6-4ABD-8C14-7AE0D8C4E03A}" type="presOf" srcId="{F09E9A44-0C2B-459F-9383-0C43947E9A02}" destId="{2940BD64-0DEB-4E46-9882-8381A9540988}" srcOrd="0" destOrd="0" presId="urn:microsoft.com/office/officeart/2005/8/layout/hierarchy2"/>
    <dgm:cxn modelId="{D48500C9-1E73-4F7D-BCB1-F39992582147}" type="presParOf" srcId="{AFFB02F4-70A0-4D34-BE5C-7FCAC67DED35}" destId="{608EA7D0-7713-49CD-B214-32498A51AE92}" srcOrd="0" destOrd="0" presId="urn:microsoft.com/office/officeart/2005/8/layout/hierarchy2"/>
    <dgm:cxn modelId="{A4D9FE3A-76DB-4DB8-AD79-01851B959C73}" type="presParOf" srcId="{608EA7D0-7713-49CD-B214-32498A51AE92}" destId="{2131C2CE-AF08-49D1-B1BB-18DC03CC9381}" srcOrd="0" destOrd="0" presId="urn:microsoft.com/office/officeart/2005/8/layout/hierarchy2"/>
    <dgm:cxn modelId="{BA5CB8CF-3D4D-4AAF-8592-7A74ABB05CDD}" type="presParOf" srcId="{608EA7D0-7713-49CD-B214-32498A51AE92}" destId="{8751196A-3ACA-40E7-86B4-E695B980278C}" srcOrd="1" destOrd="0" presId="urn:microsoft.com/office/officeart/2005/8/layout/hierarchy2"/>
    <dgm:cxn modelId="{C292D959-28B5-4388-B175-1F9DCDD789DC}" type="presParOf" srcId="{8751196A-3ACA-40E7-86B4-E695B980278C}" destId="{4507A23D-6B80-4F26-B3D7-09512408257B}" srcOrd="0" destOrd="0" presId="urn:microsoft.com/office/officeart/2005/8/layout/hierarchy2"/>
    <dgm:cxn modelId="{B5D63A2C-30F9-4F32-B290-9D48B87D8372}" type="presParOf" srcId="{4507A23D-6B80-4F26-B3D7-09512408257B}" destId="{DE8EF61B-21CC-4A20-8B81-502170F65709}" srcOrd="0" destOrd="0" presId="urn:microsoft.com/office/officeart/2005/8/layout/hierarchy2"/>
    <dgm:cxn modelId="{05B654B4-A400-412B-B5DB-8966D76901B7}" type="presParOf" srcId="{8751196A-3ACA-40E7-86B4-E695B980278C}" destId="{402D3B8A-FA9E-4546-B75D-736B60472B88}" srcOrd="1" destOrd="0" presId="urn:microsoft.com/office/officeart/2005/8/layout/hierarchy2"/>
    <dgm:cxn modelId="{1C2C65FF-A26A-4CA0-8CEC-33E22BCE3BF2}" type="presParOf" srcId="{402D3B8A-FA9E-4546-B75D-736B60472B88}" destId="{83787831-5A60-4BF0-BD7C-14BC5408E111}" srcOrd="0" destOrd="0" presId="urn:microsoft.com/office/officeart/2005/8/layout/hierarchy2"/>
    <dgm:cxn modelId="{68293BA6-09B7-416F-9EC0-1FF3FBB60C96}" type="presParOf" srcId="{402D3B8A-FA9E-4546-B75D-736B60472B88}" destId="{5FCC707B-AA53-4350-AB4D-9C9F501482C1}" srcOrd="1" destOrd="0" presId="urn:microsoft.com/office/officeart/2005/8/layout/hierarchy2"/>
    <dgm:cxn modelId="{2D9F224B-B587-4227-82A8-86D25892C316}" type="presParOf" srcId="{8751196A-3ACA-40E7-86B4-E695B980278C}" destId="{DE1295ED-5FF5-4A02-84D9-12F065C1F67E}" srcOrd="2" destOrd="0" presId="urn:microsoft.com/office/officeart/2005/8/layout/hierarchy2"/>
    <dgm:cxn modelId="{7C4AFDDB-5263-44C7-B7D0-A4A59FE8470D}" type="presParOf" srcId="{DE1295ED-5FF5-4A02-84D9-12F065C1F67E}" destId="{7D96B156-7797-4DCF-8642-B96332B52A9F}" srcOrd="0" destOrd="0" presId="urn:microsoft.com/office/officeart/2005/8/layout/hierarchy2"/>
    <dgm:cxn modelId="{0A92B269-EC63-4D53-BA1D-2726BA4CF0C2}" type="presParOf" srcId="{8751196A-3ACA-40E7-86B4-E695B980278C}" destId="{1483E561-6E50-4B05-8A3E-60E525CF2BB2}" srcOrd="3" destOrd="0" presId="urn:microsoft.com/office/officeart/2005/8/layout/hierarchy2"/>
    <dgm:cxn modelId="{7FF16550-ACC6-485E-8CE2-15ECC6064E0A}" type="presParOf" srcId="{1483E561-6E50-4B05-8A3E-60E525CF2BB2}" destId="{FAB119B0-47F1-44C9-B213-3E49C58384A3}" srcOrd="0" destOrd="0" presId="urn:microsoft.com/office/officeart/2005/8/layout/hierarchy2"/>
    <dgm:cxn modelId="{F1FCAF92-E3F6-493C-8015-9A510D105F32}" type="presParOf" srcId="{1483E561-6E50-4B05-8A3E-60E525CF2BB2}" destId="{22CC00F7-2239-42B1-A4B3-377B31785996}" srcOrd="1" destOrd="0" presId="urn:microsoft.com/office/officeart/2005/8/layout/hierarchy2"/>
    <dgm:cxn modelId="{A546B43B-50ED-4205-8A4F-DAD6106EB327}" type="presParOf" srcId="{8751196A-3ACA-40E7-86B4-E695B980278C}" destId="{EC7D43D4-2ED5-4629-B7BD-243859C5785B}" srcOrd="4" destOrd="0" presId="urn:microsoft.com/office/officeart/2005/8/layout/hierarchy2"/>
    <dgm:cxn modelId="{76046252-D553-43A5-9094-C11DB3230334}" type="presParOf" srcId="{EC7D43D4-2ED5-4629-B7BD-243859C5785B}" destId="{53F9F57E-C786-49B9-95BE-D9DF9A19E579}" srcOrd="0" destOrd="0" presId="urn:microsoft.com/office/officeart/2005/8/layout/hierarchy2"/>
    <dgm:cxn modelId="{EABFEA0C-C2CC-4164-8D26-3D29BE464C00}" type="presParOf" srcId="{8751196A-3ACA-40E7-86B4-E695B980278C}" destId="{D3C404D8-DF86-4323-9E36-6B7880E5EEA4}" srcOrd="5" destOrd="0" presId="urn:microsoft.com/office/officeart/2005/8/layout/hierarchy2"/>
    <dgm:cxn modelId="{1968E324-1C95-4DCE-AC44-9B35AF61B9A4}" type="presParOf" srcId="{D3C404D8-DF86-4323-9E36-6B7880E5EEA4}" destId="{F39AE2C9-D0D0-4F58-B254-78DFB73082B6}" srcOrd="0" destOrd="0" presId="urn:microsoft.com/office/officeart/2005/8/layout/hierarchy2"/>
    <dgm:cxn modelId="{4CBF9BA0-F4CB-4686-A6F5-969E39E18018}" type="presParOf" srcId="{D3C404D8-DF86-4323-9E36-6B7880E5EEA4}" destId="{FB455562-13B6-4589-85F7-2EEB46103C8D}" srcOrd="1" destOrd="0" presId="urn:microsoft.com/office/officeart/2005/8/layout/hierarchy2"/>
    <dgm:cxn modelId="{349D0C91-FE69-439E-82CD-59FD8510B605}" type="presParOf" srcId="{8751196A-3ACA-40E7-86B4-E695B980278C}" destId="{B9185425-2864-46EC-A7FA-674B172F525F}" srcOrd="6" destOrd="0" presId="urn:microsoft.com/office/officeart/2005/8/layout/hierarchy2"/>
    <dgm:cxn modelId="{504878EB-284B-4239-BCDE-4C10F4FA37D0}" type="presParOf" srcId="{B9185425-2864-46EC-A7FA-674B172F525F}" destId="{3EBECC6D-CC66-46ED-A1CA-EF088CEC6CAB}" srcOrd="0" destOrd="0" presId="urn:microsoft.com/office/officeart/2005/8/layout/hierarchy2"/>
    <dgm:cxn modelId="{191E5E06-8632-4E9C-8B70-CA630F4F8A2F}" type="presParOf" srcId="{8751196A-3ACA-40E7-86B4-E695B980278C}" destId="{845E6402-F0FA-4CF7-8D26-6A7A7B87048B}" srcOrd="7" destOrd="0" presId="urn:microsoft.com/office/officeart/2005/8/layout/hierarchy2"/>
    <dgm:cxn modelId="{0DDEC6AB-EDF0-4406-AE43-0AEC018EE65E}" type="presParOf" srcId="{845E6402-F0FA-4CF7-8D26-6A7A7B87048B}" destId="{82A160F6-60F2-42EC-9E79-0CA85EE68617}" srcOrd="0" destOrd="0" presId="urn:microsoft.com/office/officeart/2005/8/layout/hierarchy2"/>
    <dgm:cxn modelId="{2C0EA138-D187-47A2-AA48-7343206BFF2B}" type="presParOf" srcId="{845E6402-F0FA-4CF7-8D26-6A7A7B87048B}" destId="{6B2D1290-76D7-45E1-81E3-CDB703EF197A}" srcOrd="1" destOrd="0" presId="urn:microsoft.com/office/officeart/2005/8/layout/hierarchy2"/>
    <dgm:cxn modelId="{A95B239F-A4D6-4E4E-B4EF-DFE65E3B607F}" type="presParOf" srcId="{8751196A-3ACA-40E7-86B4-E695B980278C}" destId="{2940BD64-0DEB-4E46-9882-8381A9540988}" srcOrd="8" destOrd="0" presId="urn:microsoft.com/office/officeart/2005/8/layout/hierarchy2"/>
    <dgm:cxn modelId="{7A29FCB8-EA3E-42FD-BA5C-429C146F827E}" type="presParOf" srcId="{2940BD64-0DEB-4E46-9882-8381A9540988}" destId="{2F099F50-D079-4D72-B85A-51A23B95C0F6}" srcOrd="0" destOrd="0" presId="urn:microsoft.com/office/officeart/2005/8/layout/hierarchy2"/>
    <dgm:cxn modelId="{2A1093B3-2BD4-47EA-9CEB-452980B31F3A}" type="presParOf" srcId="{8751196A-3ACA-40E7-86B4-E695B980278C}" destId="{6A1C7F67-7103-4102-963D-46576CB110FA}" srcOrd="9" destOrd="0" presId="urn:microsoft.com/office/officeart/2005/8/layout/hierarchy2"/>
    <dgm:cxn modelId="{DEAEF634-28EA-405C-BD20-9BB73A67FDFE}" type="presParOf" srcId="{6A1C7F67-7103-4102-963D-46576CB110FA}" destId="{B0DAF25C-9537-4433-9B3B-E427DA62D442}" srcOrd="0" destOrd="0" presId="urn:microsoft.com/office/officeart/2005/8/layout/hierarchy2"/>
    <dgm:cxn modelId="{CA99D037-0FD5-4E77-BEE7-899F6EFAA6CD}" type="presParOf" srcId="{6A1C7F67-7103-4102-963D-46576CB110FA}" destId="{DE4E1336-4C06-47F8-8F2C-48EADA4F4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90E411-51F8-4375-AC6C-698EF84278E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A5DE2A-1293-486A-BFD8-4392575799A0}">
      <dgm:prSet phldrT="[Text]" custT="1"/>
      <dgm:spPr/>
      <dgm:t>
        <a:bodyPr/>
        <a:lstStyle/>
        <a:p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KRAMA BALI MENUJU PEMERATAAN PEMBANGUNAN DAN KESEJAHTERAAN</a:t>
          </a:r>
        </a:p>
      </dgm:t>
    </dgm:pt>
    <dgm:pt modelId="{8071E9C6-F4F5-438F-A05F-76E7BF3ABDAC}" type="parTrans" cxnId="{A8D1ACA9-A299-4A7F-B403-8A4B3B118B4B}">
      <dgm:prSet/>
      <dgm:spPr/>
      <dgm:t>
        <a:bodyPr/>
        <a:lstStyle/>
        <a:p>
          <a:endParaRPr lang="id-ID"/>
        </a:p>
      </dgm:t>
    </dgm:pt>
    <dgm:pt modelId="{EAFB666A-457C-464C-8B10-A1895505B17E}" type="sibTrans" cxnId="{A8D1ACA9-A299-4A7F-B403-8A4B3B118B4B}">
      <dgm:prSet/>
      <dgm:spPr/>
      <dgm:t>
        <a:bodyPr/>
        <a:lstStyle/>
        <a:p>
          <a:endParaRPr lang="id-ID"/>
        </a:p>
      </dgm:t>
    </dgm:pt>
    <dgm:pt modelId="{67001D8E-9AB0-4EAB-9B2B-6E287B43ACC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600" dirty="0">
              <a:latin typeface="Tahoma" pitchFamily="34" charset="0"/>
              <a:ea typeface="Tahoma" pitchFamily="34" charset="0"/>
              <a:cs typeface="Tahoma" pitchFamily="34" charset="0"/>
            </a:rPr>
            <a:t>Pengurangan Kesenjangan antar Wilayah melalui Pengembangan Infrastruktur dan Pelestarian Lingkungan</a:t>
          </a:r>
        </a:p>
      </dgm:t>
    </dgm:pt>
    <dgm:pt modelId="{DE488967-6C61-426C-B189-FF36CFBAB84B}" type="parTrans" cxnId="{F5DBBDB0-C487-410F-A445-56164903B231}">
      <dgm:prSet/>
      <dgm:spPr/>
      <dgm:t>
        <a:bodyPr/>
        <a:lstStyle/>
        <a:p>
          <a:endParaRPr lang="id-ID"/>
        </a:p>
      </dgm:t>
    </dgm:pt>
    <dgm:pt modelId="{5F3709B0-7664-45F0-B542-EB1055ADD5FF}" type="sibTrans" cxnId="{F5DBBDB0-C487-410F-A445-56164903B231}">
      <dgm:prSet/>
      <dgm:spPr/>
      <dgm:t>
        <a:bodyPr/>
        <a:lstStyle/>
        <a:p>
          <a:endParaRPr lang="id-ID"/>
        </a:p>
      </dgm:t>
    </dgm:pt>
    <dgm:pt modelId="{15AA89C4-09AD-444E-B4E4-A4B58F41125E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600" dirty="0">
              <a:latin typeface="Tahoma" pitchFamily="34" charset="0"/>
              <a:ea typeface="Tahoma" pitchFamily="34" charset="0"/>
              <a:cs typeface="Tahoma" pitchFamily="34" charset="0"/>
            </a:rPr>
            <a:t>Peningkatan Pelayanan Publik melalui Tata Kelola Pemerintahan dan Birokrasi yang Berkualitas </a:t>
          </a:r>
        </a:p>
      </dgm:t>
    </dgm:pt>
    <dgm:pt modelId="{F09E9A44-0C2B-459F-9383-0C43947E9A02}" type="parTrans" cxnId="{6275EB48-DAC5-4D96-8CCC-C4206B6FE92A}">
      <dgm:prSet/>
      <dgm:spPr/>
      <dgm:t>
        <a:bodyPr/>
        <a:lstStyle/>
        <a:p>
          <a:endParaRPr lang="id-ID"/>
        </a:p>
      </dgm:t>
    </dgm:pt>
    <dgm:pt modelId="{9D0EC48A-786E-4757-B45B-9B459CE76156}" type="sibTrans" cxnId="{6275EB48-DAC5-4D96-8CCC-C4206B6FE92A}">
      <dgm:prSet/>
      <dgm:spPr/>
      <dgm:t>
        <a:bodyPr/>
        <a:lstStyle/>
        <a:p>
          <a:endParaRPr lang="id-ID"/>
        </a:p>
      </dgm:t>
    </dgm:pt>
    <dgm:pt modelId="{CCC2F664-659F-4383-AECE-A3AFF9190E92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600" dirty="0">
              <a:latin typeface="Tahoma" pitchFamily="34" charset="0"/>
              <a:ea typeface="Tahoma" pitchFamily="34" charset="0"/>
              <a:cs typeface="Tahoma" pitchFamily="34" charset="0"/>
            </a:rPr>
            <a:t>Pembangunan Manusia melalui Peningkatan Pelayanan Dasar</a:t>
          </a:r>
        </a:p>
      </dgm:t>
    </dgm:pt>
    <dgm:pt modelId="{435E5785-1FBE-4421-AC49-12CFD672422C}" type="parTrans" cxnId="{E6B6D2BB-4831-4350-AC7E-EBD397334357}">
      <dgm:prSet/>
      <dgm:spPr/>
      <dgm:t>
        <a:bodyPr/>
        <a:lstStyle/>
        <a:p>
          <a:endParaRPr lang="id-ID"/>
        </a:p>
      </dgm:t>
    </dgm:pt>
    <dgm:pt modelId="{1DFA6984-A086-4EF0-A2AF-00230C142D4C}" type="sibTrans" cxnId="{E6B6D2BB-4831-4350-AC7E-EBD397334357}">
      <dgm:prSet/>
      <dgm:spPr/>
      <dgm:t>
        <a:bodyPr/>
        <a:lstStyle/>
        <a:p>
          <a:endParaRPr lang="id-ID"/>
        </a:p>
      </dgm:t>
    </dgm:pt>
    <dgm:pt modelId="{D768940B-955F-45A6-BB2F-EE81D8FAD215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600" dirty="0">
              <a:latin typeface="Tahoma" pitchFamily="34" charset="0"/>
              <a:ea typeface="Tahoma" pitchFamily="34" charset="0"/>
              <a:cs typeface="Tahoma" pitchFamily="34" charset="0"/>
            </a:rPr>
            <a:t>Peningkatan Nilai Tambah Ekonomi melalui Pertanian, Pariwisata, Industri Kreatif, dan Jasa Produktif</a:t>
          </a:r>
        </a:p>
      </dgm:t>
    </dgm:pt>
    <dgm:pt modelId="{377D83B0-0050-4AFA-B5D3-AFE329E8991D}" type="parTrans" cxnId="{5DAB3086-389B-48CB-8397-8F170E948D4F}">
      <dgm:prSet/>
      <dgm:spPr/>
      <dgm:t>
        <a:bodyPr/>
        <a:lstStyle/>
        <a:p>
          <a:endParaRPr lang="id-ID"/>
        </a:p>
      </dgm:t>
    </dgm:pt>
    <dgm:pt modelId="{6DF54AE6-C530-479F-BBCA-452FC0A5754E}" type="sibTrans" cxnId="{5DAB3086-389B-48CB-8397-8F170E948D4F}">
      <dgm:prSet/>
      <dgm:spPr/>
      <dgm:t>
        <a:bodyPr/>
        <a:lstStyle/>
        <a:p>
          <a:endParaRPr lang="id-ID"/>
        </a:p>
      </dgm:t>
    </dgm:pt>
    <dgm:pt modelId="{AA982764-8941-42D6-A659-54BBA89037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600" dirty="0">
              <a:latin typeface="Tahoma" pitchFamily="34" charset="0"/>
              <a:ea typeface="Tahoma" pitchFamily="34" charset="0"/>
              <a:cs typeface="Tahoma" pitchFamily="34" charset="0"/>
            </a:rPr>
            <a:t>Menjaga Ketentraman dan Ketertiban serta Pelestarian Adat, Agama, Tradisi, Seni, dan Budaya</a:t>
          </a:r>
        </a:p>
      </dgm:t>
    </dgm:pt>
    <dgm:pt modelId="{DABFFAB6-0A80-4585-92B8-3EA54E3DE9D0}" type="parTrans" cxnId="{133C7292-219D-49DC-A932-69A99EB4B017}">
      <dgm:prSet/>
      <dgm:spPr/>
      <dgm:t>
        <a:bodyPr/>
        <a:lstStyle/>
        <a:p>
          <a:endParaRPr lang="id-ID"/>
        </a:p>
      </dgm:t>
    </dgm:pt>
    <dgm:pt modelId="{C30ACE62-03E4-418E-80FE-3F145EB9A6C2}" type="sibTrans" cxnId="{133C7292-219D-49DC-A932-69A99EB4B017}">
      <dgm:prSet/>
      <dgm:spPr/>
      <dgm:t>
        <a:bodyPr/>
        <a:lstStyle/>
        <a:p>
          <a:endParaRPr lang="id-ID"/>
        </a:p>
      </dgm:t>
    </dgm:pt>
    <dgm:pt modelId="{AFFB02F4-70A0-4D34-BE5C-7FCAC67DED35}" type="pres">
      <dgm:prSet presAssocID="{CE90E411-51F8-4375-AC6C-698EF84278E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08EA7D0-7713-49CD-B214-32498A51AE92}" type="pres">
      <dgm:prSet presAssocID="{1CA5DE2A-1293-486A-BFD8-4392575799A0}" presName="root1" presStyleCnt="0"/>
      <dgm:spPr/>
    </dgm:pt>
    <dgm:pt modelId="{2131C2CE-AF08-49D1-B1BB-18DC03CC9381}" type="pres">
      <dgm:prSet presAssocID="{1CA5DE2A-1293-486A-BFD8-4392575799A0}" presName="LevelOneTextNode" presStyleLbl="node0" presStyleIdx="0" presStyleCnt="1" custScaleX="169454" custScaleY="401776" custLinFactNeighborX="-73997" custLinFactNeighborY="-2027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751196A-3ACA-40E7-86B4-E695B980278C}" type="pres">
      <dgm:prSet presAssocID="{1CA5DE2A-1293-486A-BFD8-4392575799A0}" presName="level2hierChild" presStyleCnt="0"/>
      <dgm:spPr/>
    </dgm:pt>
    <dgm:pt modelId="{4507A23D-6B80-4F26-B3D7-09512408257B}" type="pres">
      <dgm:prSet presAssocID="{435E5785-1FBE-4421-AC49-12CFD672422C}" presName="conn2-1" presStyleLbl="parChTrans1D2" presStyleIdx="0" presStyleCnt="5"/>
      <dgm:spPr/>
      <dgm:t>
        <a:bodyPr/>
        <a:lstStyle/>
        <a:p>
          <a:endParaRPr lang="id-ID"/>
        </a:p>
      </dgm:t>
    </dgm:pt>
    <dgm:pt modelId="{DE8EF61B-21CC-4A20-8B81-502170F65709}" type="pres">
      <dgm:prSet presAssocID="{435E5785-1FBE-4421-AC49-12CFD672422C}" presName="connTx" presStyleLbl="parChTrans1D2" presStyleIdx="0" presStyleCnt="5"/>
      <dgm:spPr/>
      <dgm:t>
        <a:bodyPr/>
        <a:lstStyle/>
        <a:p>
          <a:endParaRPr lang="id-ID"/>
        </a:p>
      </dgm:t>
    </dgm:pt>
    <dgm:pt modelId="{402D3B8A-FA9E-4546-B75D-736B60472B88}" type="pres">
      <dgm:prSet presAssocID="{CCC2F664-659F-4383-AECE-A3AFF9190E92}" presName="root2" presStyleCnt="0"/>
      <dgm:spPr/>
    </dgm:pt>
    <dgm:pt modelId="{83787831-5A60-4BF0-BD7C-14BC5408E111}" type="pres">
      <dgm:prSet presAssocID="{CCC2F664-659F-4383-AECE-A3AFF9190E92}" presName="LevelTwoTextNode" presStyleLbl="node2" presStyleIdx="0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FCC707B-AA53-4350-AB4D-9C9F501482C1}" type="pres">
      <dgm:prSet presAssocID="{CCC2F664-659F-4383-AECE-A3AFF9190E92}" presName="level3hierChild" presStyleCnt="0"/>
      <dgm:spPr/>
    </dgm:pt>
    <dgm:pt modelId="{DE1295ED-5FF5-4A02-84D9-12F065C1F67E}" type="pres">
      <dgm:prSet presAssocID="{377D83B0-0050-4AFA-B5D3-AFE329E8991D}" presName="conn2-1" presStyleLbl="parChTrans1D2" presStyleIdx="1" presStyleCnt="5"/>
      <dgm:spPr/>
      <dgm:t>
        <a:bodyPr/>
        <a:lstStyle/>
        <a:p>
          <a:endParaRPr lang="id-ID"/>
        </a:p>
      </dgm:t>
    </dgm:pt>
    <dgm:pt modelId="{7D96B156-7797-4DCF-8642-B96332B52A9F}" type="pres">
      <dgm:prSet presAssocID="{377D83B0-0050-4AFA-B5D3-AFE329E8991D}" presName="connTx" presStyleLbl="parChTrans1D2" presStyleIdx="1" presStyleCnt="5"/>
      <dgm:spPr/>
      <dgm:t>
        <a:bodyPr/>
        <a:lstStyle/>
        <a:p>
          <a:endParaRPr lang="id-ID"/>
        </a:p>
      </dgm:t>
    </dgm:pt>
    <dgm:pt modelId="{1483E561-6E50-4B05-8A3E-60E525CF2BB2}" type="pres">
      <dgm:prSet presAssocID="{D768940B-955F-45A6-BB2F-EE81D8FAD215}" presName="root2" presStyleCnt="0"/>
      <dgm:spPr/>
    </dgm:pt>
    <dgm:pt modelId="{FAB119B0-47F1-44C9-B213-3E49C58384A3}" type="pres">
      <dgm:prSet presAssocID="{D768940B-955F-45A6-BB2F-EE81D8FAD215}" presName="LevelTwoTextNode" presStyleLbl="node2" presStyleIdx="1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2CC00F7-2239-42B1-A4B3-377B31785996}" type="pres">
      <dgm:prSet presAssocID="{D768940B-955F-45A6-BB2F-EE81D8FAD215}" presName="level3hierChild" presStyleCnt="0"/>
      <dgm:spPr/>
    </dgm:pt>
    <dgm:pt modelId="{EC7D43D4-2ED5-4629-B7BD-243859C5785B}" type="pres">
      <dgm:prSet presAssocID="{DABFFAB6-0A80-4585-92B8-3EA54E3DE9D0}" presName="conn2-1" presStyleLbl="parChTrans1D2" presStyleIdx="2" presStyleCnt="5"/>
      <dgm:spPr/>
      <dgm:t>
        <a:bodyPr/>
        <a:lstStyle/>
        <a:p>
          <a:endParaRPr lang="id-ID"/>
        </a:p>
      </dgm:t>
    </dgm:pt>
    <dgm:pt modelId="{53F9F57E-C786-49B9-95BE-D9DF9A19E579}" type="pres">
      <dgm:prSet presAssocID="{DABFFAB6-0A80-4585-92B8-3EA54E3DE9D0}" presName="connTx" presStyleLbl="parChTrans1D2" presStyleIdx="2" presStyleCnt="5"/>
      <dgm:spPr/>
      <dgm:t>
        <a:bodyPr/>
        <a:lstStyle/>
        <a:p>
          <a:endParaRPr lang="id-ID"/>
        </a:p>
      </dgm:t>
    </dgm:pt>
    <dgm:pt modelId="{D3C404D8-DF86-4323-9E36-6B7880E5EEA4}" type="pres">
      <dgm:prSet presAssocID="{AA982764-8941-42D6-A659-54BBA8903799}" presName="root2" presStyleCnt="0"/>
      <dgm:spPr/>
    </dgm:pt>
    <dgm:pt modelId="{F39AE2C9-D0D0-4F58-B254-78DFB73082B6}" type="pres">
      <dgm:prSet presAssocID="{AA982764-8941-42D6-A659-54BBA8903799}" presName="LevelTwoTextNode" presStyleLbl="node2" presStyleIdx="2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B455562-13B6-4589-85F7-2EEB46103C8D}" type="pres">
      <dgm:prSet presAssocID="{AA982764-8941-42D6-A659-54BBA8903799}" presName="level3hierChild" presStyleCnt="0"/>
      <dgm:spPr/>
    </dgm:pt>
    <dgm:pt modelId="{B9185425-2864-46EC-A7FA-674B172F525F}" type="pres">
      <dgm:prSet presAssocID="{DE488967-6C61-426C-B189-FF36CFBAB84B}" presName="conn2-1" presStyleLbl="parChTrans1D2" presStyleIdx="3" presStyleCnt="5"/>
      <dgm:spPr/>
      <dgm:t>
        <a:bodyPr/>
        <a:lstStyle/>
        <a:p>
          <a:endParaRPr lang="id-ID"/>
        </a:p>
      </dgm:t>
    </dgm:pt>
    <dgm:pt modelId="{3EBECC6D-CC66-46ED-A1CA-EF088CEC6CAB}" type="pres">
      <dgm:prSet presAssocID="{DE488967-6C61-426C-B189-FF36CFBAB84B}" presName="connTx" presStyleLbl="parChTrans1D2" presStyleIdx="3" presStyleCnt="5"/>
      <dgm:spPr/>
      <dgm:t>
        <a:bodyPr/>
        <a:lstStyle/>
        <a:p>
          <a:endParaRPr lang="id-ID"/>
        </a:p>
      </dgm:t>
    </dgm:pt>
    <dgm:pt modelId="{845E6402-F0FA-4CF7-8D26-6A7A7B87048B}" type="pres">
      <dgm:prSet presAssocID="{67001D8E-9AB0-4EAB-9B2B-6E287B43ACC1}" presName="root2" presStyleCnt="0"/>
      <dgm:spPr/>
    </dgm:pt>
    <dgm:pt modelId="{82A160F6-60F2-42EC-9E79-0CA85EE68617}" type="pres">
      <dgm:prSet presAssocID="{67001D8E-9AB0-4EAB-9B2B-6E287B43ACC1}" presName="LevelTwoTextNode" presStyleLbl="node2" presStyleIdx="3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B2D1290-76D7-45E1-81E3-CDB703EF197A}" type="pres">
      <dgm:prSet presAssocID="{67001D8E-9AB0-4EAB-9B2B-6E287B43ACC1}" presName="level3hierChild" presStyleCnt="0"/>
      <dgm:spPr/>
    </dgm:pt>
    <dgm:pt modelId="{2940BD64-0DEB-4E46-9882-8381A9540988}" type="pres">
      <dgm:prSet presAssocID="{F09E9A44-0C2B-459F-9383-0C43947E9A02}" presName="conn2-1" presStyleLbl="parChTrans1D2" presStyleIdx="4" presStyleCnt="5"/>
      <dgm:spPr/>
      <dgm:t>
        <a:bodyPr/>
        <a:lstStyle/>
        <a:p>
          <a:endParaRPr lang="id-ID"/>
        </a:p>
      </dgm:t>
    </dgm:pt>
    <dgm:pt modelId="{2F099F50-D079-4D72-B85A-51A23B95C0F6}" type="pres">
      <dgm:prSet presAssocID="{F09E9A44-0C2B-459F-9383-0C43947E9A02}" presName="connTx" presStyleLbl="parChTrans1D2" presStyleIdx="4" presStyleCnt="5"/>
      <dgm:spPr/>
      <dgm:t>
        <a:bodyPr/>
        <a:lstStyle/>
        <a:p>
          <a:endParaRPr lang="id-ID"/>
        </a:p>
      </dgm:t>
    </dgm:pt>
    <dgm:pt modelId="{6A1C7F67-7103-4102-963D-46576CB110FA}" type="pres">
      <dgm:prSet presAssocID="{15AA89C4-09AD-444E-B4E4-A4B58F41125E}" presName="root2" presStyleCnt="0"/>
      <dgm:spPr/>
    </dgm:pt>
    <dgm:pt modelId="{B0DAF25C-9537-4433-9B3B-E427DA62D442}" type="pres">
      <dgm:prSet presAssocID="{15AA89C4-09AD-444E-B4E4-A4B58F41125E}" presName="LevelTwoTextNode" presStyleLbl="node2" presStyleIdx="4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E4E1336-4C06-47F8-8F2C-48EADA4F4823}" type="pres">
      <dgm:prSet presAssocID="{15AA89C4-09AD-444E-B4E4-A4B58F41125E}" presName="level3hierChild" presStyleCnt="0"/>
      <dgm:spPr/>
    </dgm:pt>
  </dgm:ptLst>
  <dgm:cxnLst>
    <dgm:cxn modelId="{5DAB3086-389B-48CB-8397-8F170E948D4F}" srcId="{1CA5DE2A-1293-486A-BFD8-4392575799A0}" destId="{D768940B-955F-45A6-BB2F-EE81D8FAD215}" srcOrd="1" destOrd="0" parTransId="{377D83B0-0050-4AFA-B5D3-AFE329E8991D}" sibTransId="{6DF54AE6-C530-479F-BBCA-452FC0A5754E}"/>
    <dgm:cxn modelId="{4E035F84-527E-4789-8E5C-E28524FBD936}" type="presOf" srcId="{67001D8E-9AB0-4EAB-9B2B-6E287B43ACC1}" destId="{82A160F6-60F2-42EC-9E79-0CA85EE68617}" srcOrd="0" destOrd="0" presId="urn:microsoft.com/office/officeart/2005/8/layout/hierarchy2"/>
    <dgm:cxn modelId="{3BF3D0B6-14AF-4708-AFC3-99113F49C6F5}" type="presOf" srcId="{F09E9A44-0C2B-459F-9383-0C43947E9A02}" destId="{2940BD64-0DEB-4E46-9882-8381A9540988}" srcOrd="0" destOrd="0" presId="urn:microsoft.com/office/officeart/2005/8/layout/hierarchy2"/>
    <dgm:cxn modelId="{E1E5925C-1410-46CF-B0C2-29F7F6BB77BD}" type="presOf" srcId="{F09E9A44-0C2B-459F-9383-0C43947E9A02}" destId="{2F099F50-D079-4D72-B85A-51A23B95C0F6}" srcOrd="1" destOrd="0" presId="urn:microsoft.com/office/officeart/2005/8/layout/hierarchy2"/>
    <dgm:cxn modelId="{7232D3EA-C08B-4DEC-8E87-8EEB96943019}" type="presOf" srcId="{1CA5DE2A-1293-486A-BFD8-4392575799A0}" destId="{2131C2CE-AF08-49D1-B1BB-18DC03CC9381}" srcOrd="0" destOrd="0" presId="urn:microsoft.com/office/officeart/2005/8/layout/hierarchy2"/>
    <dgm:cxn modelId="{5E051D9B-1978-4056-AD8E-3219F525D90B}" type="presOf" srcId="{CE90E411-51F8-4375-AC6C-698EF84278E8}" destId="{AFFB02F4-70A0-4D34-BE5C-7FCAC67DED35}" srcOrd="0" destOrd="0" presId="urn:microsoft.com/office/officeart/2005/8/layout/hierarchy2"/>
    <dgm:cxn modelId="{F5DBBDB0-C487-410F-A445-56164903B231}" srcId="{1CA5DE2A-1293-486A-BFD8-4392575799A0}" destId="{67001D8E-9AB0-4EAB-9B2B-6E287B43ACC1}" srcOrd="3" destOrd="0" parTransId="{DE488967-6C61-426C-B189-FF36CFBAB84B}" sibTransId="{5F3709B0-7664-45F0-B542-EB1055ADD5FF}"/>
    <dgm:cxn modelId="{133C7292-219D-49DC-A932-69A99EB4B017}" srcId="{1CA5DE2A-1293-486A-BFD8-4392575799A0}" destId="{AA982764-8941-42D6-A659-54BBA8903799}" srcOrd="2" destOrd="0" parTransId="{DABFFAB6-0A80-4585-92B8-3EA54E3DE9D0}" sibTransId="{C30ACE62-03E4-418E-80FE-3F145EB9A6C2}"/>
    <dgm:cxn modelId="{FF700835-66AF-42A6-92BC-067ED07063A2}" type="presOf" srcId="{377D83B0-0050-4AFA-B5D3-AFE329E8991D}" destId="{DE1295ED-5FF5-4A02-84D9-12F065C1F67E}" srcOrd="0" destOrd="0" presId="urn:microsoft.com/office/officeart/2005/8/layout/hierarchy2"/>
    <dgm:cxn modelId="{BA7F61B1-7DD2-4CA5-928C-695856E4AD60}" type="presOf" srcId="{435E5785-1FBE-4421-AC49-12CFD672422C}" destId="{4507A23D-6B80-4F26-B3D7-09512408257B}" srcOrd="0" destOrd="0" presId="urn:microsoft.com/office/officeart/2005/8/layout/hierarchy2"/>
    <dgm:cxn modelId="{6275EB48-DAC5-4D96-8CCC-C4206B6FE92A}" srcId="{1CA5DE2A-1293-486A-BFD8-4392575799A0}" destId="{15AA89C4-09AD-444E-B4E4-A4B58F41125E}" srcOrd="4" destOrd="0" parTransId="{F09E9A44-0C2B-459F-9383-0C43947E9A02}" sibTransId="{9D0EC48A-786E-4757-B45B-9B459CE76156}"/>
    <dgm:cxn modelId="{7312E430-60D0-408E-ADF4-EB3D2AEEE059}" type="presOf" srcId="{377D83B0-0050-4AFA-B5D3-AFE329E8991D}" destId="{7D96B156-7797-4DCF-8642-B96332B52A9F}" srcOrd="1" destOrd="0" presId="urn:microsoft.com/office/officeart/2005/8/layout/hierarchy2"/>
    <dgm:cxn modelId="{BB8CCBA0-634F-4B75-AE06-EAB9CAED568C}" type="presOf" srcId="{15AA89C4-09AD-444E-B4E4-A4B58F41125E}" destId="{B0DAF25C-9537-4433-9B3B-E427DA62D442}" srcOrd="0" destOrd="0" presId="urn:microsoft.com/office/officeart/2005/8/layout/hierarchy2"/>
    <dgm:cxn modelId="{44680AE2-3307-44BD-81B1-9021D8F6C3DF}" type="presOf" srcId="{CCC2F664-659F-4383-AECE-A3AFF9190E92}" destId="{83787831-5A60-4BF0-BD7C-14BC5408E111}" srcOrd="0" destOrd="0" presId="urn:microsoft.com/office/officeart/2005/8/layout/hierarchy2"/>
    <dgm:cxn modelId="{FD06F394-DC98-49D1-A3D3-467A18801704}" type="presOf" srcId="{AA982764-8941-42D6-A659-54BBA8903799}" destId="{F39AE2C9-D0D0-4F58-B254-78DFB73082B6}" srcOrd="0" destOrd="0" presId="urn:microsoft.com/office/officeart/2005/8/layout/hierarchy2"/>
    <dgm:cxn modelId="{0D956434-B4A4-4557-9ED5-57A250424C67}" type="presOf" srcId="{DABFFAB6-0A80-4585-92B8-3EA54E3DE9D0}" destId="{EC7D43D4-2ED5-4629-B7BD-243859C5785B}" srcOrd="0" destOrd="0" presId="urn:microsoft.com/office/officeart/2005/8/layout/hierarchy2"/>
    <dgm:cxn modelId="{E6B6D2BB-4831-4350-AC7E-EBD397334357}" srcId="{1CA5DE2A-1293-486A-BFD8-4392575799A0}" destId="{CCC2F664-659F-4383-AECE-A3AFF9190E92}" srcOrd="0" destOrd="0" parTransId="{435E5785-1FBE-4421-AC49-12CFD672422C}" sibTransId="{1DFA6984-A086-4EF0-A2AF-00230C142D4C}"/>
    <dgm:cxn modelId="{7B8FBC97-0360-4843-AD27-A06AA20015E9}" type="presOf" srcId="{DABFFAB6-0A80-4585-92B8-3EA54E3DE9D0}" destId="{53F9F57E-C786-49B9-95BE-D9DF9A19E579}" srcOrd="1" destOrd="0" presId="urn:microsoft.com/office/officeart/2005/8/layout/hierarchy2"/>
    <dgm:cxn modelId="{8F835BAE-685A-4B45-A302-97576BC53167}" type="presOf" srcId="{DE488967-6C61-426C-B189-FF36CFBAB84B}" destId="{3EBECC6D-CC66-46ED-A1CA-EF088CEC6CAB}" srcOrd="1" destOrd="0" presId="urn:microsoft.com/office/officeart/2005/8/layout/hierarchy2"/>
    <dgm:cxn modelId="{A8D1ACA9-A299-4A7F-B403-8A4B3B118B4B}" srcId="{CE90E411-51F8-4375-AC6C-698EF84278E8}" destId="{1CA5DE2A-1293-486A-BFD8-4392575799A0}" srcOrd="0" destOrd="0" parTransId="{8071E9C6-F4F5-438F-A05F-76E7BF3ABDAC}" sibTransId="{EAFB666A-457C-464C-8B10-A1895505B17E}"/>
    <dgm:cxn modelId="{65F56017-476F-42DD-AC1D-3F6E32693E7D}" type="presOf" srcId="{DE488967-6C61-426C-B189-FF36CFBAB84B}" destId="{B9185425-2864-46EC-A7FA-674B172F525F}" srcOrd="0" destOrd="0" presId="urn:microsoft.com/office/officeart/2005/8/layout/hierarchy2"/>
    <dgm:cxn modelId="{57567A36-E5C1-4998-8008-0AD060203778}" type="presOf" srcId="{D768940B-955F-45A6-BB2F-EE81D8FAD215}" destId="{FAB119B0-47F1-44C9-B213-3E49C58384A3}" srcOrd="0" destOrd="0" presId="urn:microsoft.com/office/officeart/2005/8/layout/hierarchy2"/>
    <dgm:cxn modelId="{3AC6908D-5838-4078-9F0C-D833E6695ABD}" type="presOf" srcId="{435E5785-1FBE-4421-AC49-12CFD672422C}" destId="{DE8EF61B-21CC-4A20-8B81-502170F65709}" srcOrd="1" destOrd="0" presId="urn:microsoft.com/office/officeart/2005/8/layout/hierarchy2"/>
    <dgm:cxn modelId="{AEF2ACE7-2655-42ED-95AD-E601FC1B8E68}" type="presParOf" srcId="{AFFB02F4-70A0-4D34-BE5C-7FCAC67DED35}" destId="{608EA7D0-7713-49CD-B214-32498A51AE92}" srcOrd="0" destOrd="0" presId="urn:microsoft.com/office/officeart/2005/8/layout/hierarchy2"/>
    <dgm:cxn modelId="{FB8ECD97-6448-43CB-8509-97618D2E4545}" type="presParOf" srcId="{608EA7D0-7713-49CD-B214-32498A51AE92}" destId="{2131C2CE-AF08-49D1-B1BB-18DC03CC9381}" srcOrd="0" destOrd="0" presId="urn:microsoft.com/office/officeart/2005/8/layout/hierarchy2"/>
    <dgm:cxn modelId="{D0700C33-0AB6-4720-9518-B79BD81726AF}" type="presParOf" srcId="{608EA7D0-7713-49CD-B214-32498A51AE92}" destId="{8751196A-3ACA-40E7-86B4-E695B980278C}" srcOrd="1" destOrd="0" presId="urn:microsoft.com/office/officeart/2005/8/layout/hierarchy2"/>
    <dgm:cxn modelId="{AA26BFA6-8B3C-435F-B40F-A9C6F0980C09}" type="presParOf" srcId="{8751196A-3ACA-40E7-86B4-E695B980278C}" destId="{4507A23D-6B80-4F26-B3D7-09512408257B}" srcOrd="0" destOrd="0" presId="urn:microsoft.com/office/officeart/2005/8/layout/hierarchy2"/>
    <dgm:cxn modelId="{AFD1627F-B6BF-48C1-81D7-E98A97D6C03A}" type="presParOf" srcId="{4507A23D-6B80-4F26-B3D7-09512408257B}" destId="{DE8EF61B-21CC-4A20-8B81-502170F65709}" srcOrd="0" destOrd="0" presId="urn:microsoft.com/office/officeart/2005/8/layout/hierarchy2"/>
    <dgm:cxn modelId="{4373020F-F4DB-438B-911E-91A547EC0712}" type="presParOf" srcId="{8751196A-3ACA-40E7-86B4-E695B980278C}" destId="{402D3B8A-FA9E-4546-B75D-736B60472B88}" srcOrd="1" destOrd="0" presId="urn:microsoft.com/office/officeart/2005/8/layout/hierarchy2"/>
    <dgm:cxn modelId="{C3C9FE05-D3F4-4323-BB91-65A0EC017E1E}" type="presParOf" srcId="{402D3B8A-FA9E-4546-B75D-736B60472B88}" destId="{83787831-5A60-4BF0-BD7C-14BC5408E111}" srcOrd="0" destOrd="0" presId="urn:microsoft.com/office/officeart/2005/8/layout/hierarchy2"/>
    <dgm:cxn modelId="{3A042C63-BDEF-429D-98CC-B0B126D716BD}" type="presParOf" srcId="{402D3B8A-FA9E-4546-B75D-736B60472B88}" destId="{5FCC707B-AA53-4350-AB4D-9C9F501482C1}" srcOrd="1" destOrd="0" presId="urn:microsoft.com/office/officeart/2005/8/layout/hierarchy2"/>
    <dgm:cxn modelId="{7E8B0ABA-5918-46E6-94A4-00449603C4B4}" type="presParOf" srcId="{8751196A-3ACA-40E7-86B4-E695B980278C}" destId="{DE1295ED-5FF5-4A02-84D9-12F065C1F67E}" srcOrd="2" destOrd="0" presId="urn:microsoft.com/office/officeart/2005/8/layout/hierarchy2"/>
    <dgm:cxn modelId="{A15C9AB7-BA3E-48AA-928B-230A535044F7}" type="presParOf" srcId="{DE1295ED-5FF5-4A02-84D9-12F065C1F67E}" destId="{7D96B156-7797-4DCF-8642-B96332B52A9F}" srcOrd="0" destOrd="0" presId="urn:microsoft.com/office/officeart/2005/8/layout/hierarchy2"/>
    <dgm:cxn modelId="{9F545753-AEE0-4395-AED2-4DCAF17A7A54}" type="presParOf" srcId="{8751196A-3ACA-40E7-86B4-E695B980278C}" destId="{1483E561-6E50-4B05-8A3E-60E525CF2BB2}" srcOrd="3" destOrd="0" presId="urn:microsoft.com/office/officeart/2005/8/layout/hierarchy2"/>
    <dgm:cxn modelId="{0C9A88CA-968D-408C-A58D-D8C05EA8603C}" type="presParOf" srcId="{1483E561-6E50-4B05-8A3E-60E525CF2BB2}" destId="{FAB119B0-47F1-44C9-B213-3E49C58384A3}" srcOrd="0" destOrd="0" presId="urn:microsoft.com/office/officeart/2005/8/layout/hierarchy2"/>
    <dgm:cxn modelId="{7E6727C3-C600-4D8E-A75E-EAA790820027}" type="presParOf" srcId="{1483E561-6E50-4B05-8A3E-60E525CF2BB2}" destId="{22CC00F7-2239-42B1-A4B3-377B31785996}" srcOrd="1" destOrd="0" presId="urn:microsoft.com/office/officeart/2005/8/layout/hierarchy2"/>
    <dgm:cxn modelId="{57503D6A-ECCB-40D8-9AAE-CF9C21983E8B}" type="presParOf" srcId="{8751196A-3ACA-40E7-86B4-E695B980278C}" destId="{EC7D43D4-2ED5-4629-B7BD-243859C5785B}" srcOrd="4" destOrd="0" presId="urn:microsoft.com/office/officeart/2005/8/layout/hierarchy2"/>
    <dgm:cxn modelId="{32251E12-BC68-4FED-88F3-902911425458}" type="presParOf" srcId="{EC7D43D4-2ED5-4629-B7BD-243859C5785B}" destId="{53F9F57E-C786-49B9-95BE-D9DF9A19E579}" srcOrd="0" destOrd="0" presId="urn:microsoft.com/office/officeart/2005/8/layout/hierarchy2"/>
    <dgm:cxn modelId="{EDC4ED0D-020E-4EF0-ADF0-F52DCC4F8B4A}" type="presParOf" srcId="{8751196A-3ACA-40E7-86B4-E695B980278C}" destId="{D3C404D8-DF86-4323-9E36-6B7880E5EEA4}" srcOrd="5" destOrd="0" presId="urn:microsoft.com/office/officeart/2005/8/layout/hierarchy2"/>
    <dgm:cxn modelId="{7DE0CBF7-9113-4035-9946-9134B8251A2E}" type="presParOf" srcId="{D3C404D8-DF86-4323-9E36-6B7880E5EEA4}" destId="{F39AE2C9-D0D0-4F58-B254-78DFB73082B6}" srcOrd="0" destOrd="0" presId="urn:microsoft.com/office/officeart/2005/8/layout/hierarchy2"/>
    <dgm:cxn modelId="{CDAA157D-2BD1-4525-A57C-8B78B4C58493}" type="presParOf" srcId="{D3C404D8-DF86-4323-9E36-6B7880E5EEA4}" destId="{FB455562-13B6-4589-85F7-2EEB46103C8D}" srcOrd="1" destOrd="0" presId="urn:microsoft.com/office/officeart/2005/8/layout/hierarchy2"/>
    <dgm:cxn modelId="{5DA87C76-9984-499B-8EC9-E49E019BC446}" type="presParOf" srcId="{8751196A-3ACA-40E7-86B4-E695B980278C}" destId="{B9185425-2864-46EC-A7FA-674B172F525F}" srcOrd="6" destOrd="0" presId="urn:microsoft.com/office/officeart/2005/8/layout/hierarchy2"/>
    <dgm:cxn modelId="{2FE17F08-D3DD-46D9-875F-F7E469620CBD}" type="presParOf" srcId="{B9185425-2864-46EC-A7FA-674B172F525F}" destId="{3EBECC6D-CC66-46ED-A1CA-EF088CEC6CAB}" srcOrd="0" destOrd="0" presId="urn:microsoft.com/office/officeart/2005/8/layout/hierarchy2"/>
    <dgm:cxn modelId="{7DBB44C0-5E68-4051-A198-7FE14CDAAF6E}" type="presParOf" srcId="{8751196A-3ACA-40E7-86B4-E695B980278C}" destId="{845E6402-F0FA-4CF7-8D26-6A7A7B87048B}" srcOrd="7" destOrd="0" presId="urn:microsoft.com/office/officeart/2005/8/layout/hierarchy2"/>
    <dgm:cxn modelId="{1FECD457-6E01-4827-B28E-5A11A8E2B50A}" type="presParOf" srcId="{845E6402-F0FA-4CF7-8D26-6A7A7B87048B}" destId="{82A160F6-60F2-42EC-9E79-0CA85EE68617}" srcOrd="0" destOrd="0" presId="urn:microsoft.com/office/officeart/2005/8/layout/hierarchy2"/>
    <dgm:cxn modelId="{680376E0-E41A-4BC9-9329-3E6C6C28951A}" type="presParOf" srcId="{845E6402-F0FA-4CF7-8D26-6A7A7B87048B}" destId="{6B2D1290-76D7-45E1-81E3-CDB703EF197A}" srcOrd="1" destOrd="0" presId="urn:microsoft.com/office/officeart/2005/8/layout/hierarchy2"/>
    <dgm:cxn modelId="{FE11B0B2-91C0-429D-8325-ABF5BC8A6147}" type="presParOf" srcId="{8751196A-3ACA-40E7-86B4-E695B980278C}" destId="{2940BD64-0DEB-4E46-9882-8381A9540988}" srcOrd="8" destOrd="0" presId="urn:microsoft.com/office/officeart/2005/8/layout/hierarchy2"/>
    <dgm:cxn modelId="{AACA3CF9-671D-4100-ACD3-2E425B9926F3}" type="presParOf" srcId="{2940BD64-0DEB-4E46-9882-8381A9540988}" destId="{2F099F50-D079-4D72-B85A-51A23B95C0F6}" srcOrd="0" destOrd="0" presId="urn:microsoft.com/office/officeart/2005/8/layout/hierarchy2"/>
    <dgm:cxn modelId="{15DAD577-155B-4A35-96EA-372F140C0078}" type="presParOf" srcId="{8751196A-3ACA-40E7-86B4-E695B980278C}" destId="{6A1C7F67-7103-4102-963D-46576CB110FA}" srcOrd="9" destOrd="0" presId="urn:microsoft.com/office/officeart/2005/8/layout/hierarchy2"/>
    <dgm:cxn modelId="{26F01514-7E8B-4E8C-BF0A-D1A0E0885781}" type="presParOf" srcId="{6A1C7F67-7103-4102-963D-46576CB110FA}" destId="{B0DAF25C-9537-4433-9B3B-E427DA62D442}" srcOrd="0" destOrd="0" presId="urn:microsoft.com/office/officeart/2005/8/layout/hierarchy2"/>
    <dgm:cxn modelId="{92202781-563F-450B-924A-EA57C91EF63A}" type="presParOf" srcId="{6A1C7F67-7103-4102-963D-46576CB110FA}" destId="{DE4E1336-4C06-47F8-8F2C-48EADA4F4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90E411-51F8-4375-AC6C-698EF84278E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A5DE2A-1293-486A-BFD8-4392575799A0}">
      <dgm:prSet phldrT="[Text]" custT="1"/>
      <dgm:spPr/>
      <dgm:t>
        <a:bodyPr/>
        <a:lstStyle/>
        <a:p>
          <a:r>
            <a:rPr lang="id-ID" sz="18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gm:t>
    </dgm:pt>
    <dgm:pt modelId="{8071E9C6-F4F5-438F-A05F-76E7BF3ABDAC}" type="parTrans" cxnId="{A8D1ACA9-A299-4A7F-B403-8A4B3B118B4B}">
      <dgm:prSet/>
      <dgm:spPr/>
      <dgm:t>
        <a:bodyPr/>
        <a:lstStyle/>
        <a:p>
          <a:endParaRPr lang="id-ID"/>
        </a:p>
      </dgm:t>
    </dgm:pt>
    <dgm:pt modelId="{EAFB666A-457C-464C-8B10-A1895505B17E}" type="sibTrans" cxnId="{A8D1ACA9-A299-4A7F-B403-8A4B3B118B4B}">
      <dgm:prSet/>
      <dgm:spPr/>
      <dgm:t>
        <a:bodyPr/>
        <a:lstStyle/>
        <a:p>
          <a:endParaRPr lang="id-ID"/>
        </a:p>
      </dgm:t>
    </dgm:pt>
    <dgm:pt modelId="{67001D8E-9AB0-4EAB-9B2B-6E287B43ACC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/>
            <a:t>Pemantapan Pembangunan Infrastruktur</a:t>
          </a:r>
        </a:p>
      </dgm:t>
    </dgm:pt>
    <dgm:pt modelId="{DE488967-6C61-426C-B189-FF36CFBAB84B}" type="parTrans" cxnId="{F5DBBDB0-C487-410F-A445-56164903B231}">
      <dgm:prSet/>
      <dgm:spPr/>
      <dgm:t>
        <a:bodyPr/>
        <a:lstStyle/>
        <a:p>
          <a:endParaRPr lang="id-ID"/>
        </a:p>
      </dgm:t>
    </dgm:pt>
    <dgm:pt modelId="{5F3709B0-7664-45F0-B542-EB1055ADD5FF}" type="sibTrans" cxnId="{F5DBBDB0-C487-410F-A445-56164903B231}">
      <dgm:prSet/>
      <dgm:spPr/>
      <dgm:t>
        <a:bodyPr/>
        <a:lstStyle/>
        <a:p>
          <a:endParaRPr lang="id-ID"/>
        </a:p>
      </dgm:t>
    </dgm:pt>
    <dgm:pt modelId="{15AA89C4-09AD-444E-B4E4-A4B58F41125E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800" dirty="0"/>
            <a:t>Politik, Hukum, dan Tata Kelola Pemerintahan</a:t>
          </a:r>
        </a:p>
      </dgm:t>
    </dgm:pt>
    <dgm:pt modelId="{F09E9A44-0C2B-459F-9383-0C43947E9A02}" type="parTrans" cxnId="{6275EB48-DAC5-4D96-8CCC-C4206B6FE92A}">
      <dgm:prSet/>
      <dgm:spPr/>
      <dgm:t>
        <a:bodyPr/>
        <a:lstStyle/>
        <a:p>
          <a:endParaRPr lang="id-ID"/>
        </a:p>
      </dgm:t>
    </dgm:pt>
    <dgm:pt modelId="{9D0EC48A-786E-4757-B45B-9B459CE76156}" type="sibTrans" cxnId="{6275EB48-DAC5-4D96-8CCC-C4206B6FE92A}">
      <dgm:prSet/>
      <dgm:spPr/>
      <dgm:t>
        <a:bodyPr/>
        <a:lstStyle/>
        <a:p>
          <a:endParaRPr lang="id-ID"/>
        </a:p>
      </dgm:t>
    </dgm:pt>
    <dgm:pt modelId="{CCC2F664-659F-4383-AECE-A3AFF9190E92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/>
            <a:t>Pembangunan Sumber Daya Manusia (SDM) Berkualitas dan Berdaya Saing</a:t>
          </a:r>
        </a:p>
      </dgm:t>
    </dgm:pt>
    <dgm:pt modelId="{435E5785-1FBE-4421-AC49-12CFD672422C}" type="parTrans" cxnId="{E6B6D2BB-4831-4350-AC7E-EBD397334357}">
      <dgm:prSet/>
      <dgm:spPr/>
      <dgm:t>
        <a:bodyPr/>
        <a:lstStyle/>
        <a:p>
          <a:endParaRPr lang="id-ID"/>
        </a:p>
      </dgm:t>
    </dgm:pt>
    <dgm:pt modelId="{1DFA6984-A086-4EF0-A2AF-00230C142D4C}" type="sibTrans" cxnId="{E6B6D2BB-4831-4350-AC7E-EBD397334357}">
      <dgm:prSet/>
      <dgm:spPr/>
      <dgm:t>
        <a:bodyPr/>
        <a:lstStyle/>
        <a:p>
          <a:endParaRPr lang="id-ID"/>
        </a:p>
      </dgm:t>
    </dgm:pt>
    <dgm:pt modelId="{D768940B-955F-45A6-BB2F-EE81D8FAD215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/>
            <a:t>Pembangunan Ekonomi dengan Mendorong Sektor Pertanian Dalam Arti Luas</a:t>
          </a:r>
        </a:p>
      </dgm:t>
    </dgm:pt>
    <dgm:pt modelId="{377D83B0-0050-4AFA-B5D3-AFE329E8991D}" type="parTrans" cxnId="{5DAB3086-389B-48CB-8397-8F170E948D4F}">
      <dgm:prSet/>
      <dgm:spPr/>
      <dgm:t>
        <a:bodyPr/>
        <a:lstStyle/>
        <a:p>
          <a:endParaRPr lang="id-ID"/>
        </a:p>
      </dgm:t>
    </dgm:pt>
    <dgm:pt modelId="{6DF54AE6-C530-479F-BBCA-452FC0A5754E}" type="sibTrans" cxnId="{5DAB3086-389B-48CB-8397-8F170E948D4F}">
      <dgm:prSet/>
      <dgm:spPr/>
      <dgm:t>
        <a:bodyPr/>
        <a:lstStyle/>
        <a:p>
          <a:endParaRPr lang="id-ID"/>
        </a:p>
      </dgm:t>
    </dgm:pt>
    <dgm:pt modelId="{AA982764-8941-42D6-A659-54BBA89037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/>
            <a:t>Pembangunan Kewilayahan Berbasis Potensi Wilayah </a:t>
          </a:r>
        </a:p>
      </dgm:t>
    </dgm:pt>
    <dgm:pt modelId="{DABFFAB6-0A80-4585-92B8-3EA54E3DE9D0}" type="parTrans" cxnId="{133C7292-219D-49DC-A932-69A99EB4B017}">
      <dgm:prSet/>
      <dgm:spPr/>
      <dgm:t>
        <a:bodyPr/>
        <a:lstStyle/>
        <a:p>
          <a:endParaRPr lang="id-ID"/>
        </a:p>
      </dgm:t>
    </dgm:pt>
    <dgm:pt modelId="{C30ACE62-03E4-418E-80FE-3F145EB9A6C2}" type="sibTrans" cxnId="{133C7292-219D-49DC-A932-69A99EB4B017}">
      <dgm:prSet/>
      <dgm:spPr/>
      <dgm:t>
        <a:bodyPr/>
        <a:lstStyle/>
        <a:p>
          <a:endParaRPr lang="id-ID"/>
        </a:p>
      </dgm:t>
    </dgm:pt>
    <dgm:pt modelId="{AFFB02F4-70A0-4D34-BE5C-7FCAC67DED35}" type="pres">
      <dgm:prSet presAssocID="{CE90E411-51F8-4375-AC6C-698EF84278E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08EA7D0-7713-49CD-B214-32498A51AE92}" type="pres">
      <dgm:prSet presAssocID="{1CA5DE2A-1293-486A-BFD8-4392575799A0}" presName="root1" presStyleCnt="0"/>
      <dgm:spPr/>
    </dgm:pt>
    <dgm:pt modelId="{2131C2CE-AF08-49D1-B1BB-18DC03CC9381}" type="pres">
      <dgm:prSet presAssocID="{1CA5DE2A-1293-486A-BFD8-4392575799A0}" presName="LevelOneTextNode" presStyleLbl="node0" presStyleIdx="0" presStyleCnt="1" custScaleX="169454" custScaleY="502434" custLinFactNeighborX="-73997" custLinFactNeighborY="-2027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751196A-3ACA-40E7-86B4-E695B980278C}" type="pres">
      <dgm:prSet presAssocID="{1CA5DE2A-1293-486A-BFD8-4392575799A0}" presName="level2hierChild" presStyleCnt="0"/>
      <dgm:spPr/>
    </dgm:pt>
    <dgm:pt modelId="{4507A23D-6B80-4F26-B3D7-09512408257B}" type="pres">
      <dgm:prSet presAssocID="{435E5785-1FBE-4421-AC49-12CFD672422C}" presName="conn2-1" presStyleLbl="parChTrans1D2" presStyleIdx="0" presStyleCnt="5"/>
      <dgm:spPr/>
      <dgm:t>
        <a:bodyPr/>
        <a:lstStyle/>
        <a:p>
          <a:endParaRPr lang="id-ID"/>
        </a:p>
      </dgm:t>
    </dgm:pt>
    <dgm:pt modelId="{DE8EF61B-21CC-4A20-8B81-502170F65709}" type="pres">
      <dgm:prSet presAssocID="{435E5785-1FBE-4421-AC49-12CFD672422C}" presName="connTx" presStyleLbl="parChTrans1D2" presStyleIdx="0" presStyleCnt="5"/>
      <dgm:spPr/>
      <dgm:t>
        <a:bodyPr/>
        <a:lstStyle/>
        <a:p>
          <a:endParaRPr lang="id-ID"/>
        </a:p>
      </dgm:t>
    </dgm:pt>
    <dgm:pt modelId="{402D3B8A-FA9E-4546-B75D-736B60472B88}" type="pres">
      <dgm:prSet presAssocID="{CCC2F664-659F-4383-AECE-A3AFF9190E92}" presName="root2" presStyleCnt="0"/>
      <dgm:spPr/>
    </dgm:pt>
    <dgm:pt modelId="{83787831-5A60-4BF0-BD7C-14BC5408E111}" type="pres">
      <dgm:prSet presAssocID="{CCC2F664-659F-4383-AECE-A3AFF9190E92}" presName="LevelTwoTextNode" presStyleLbl="node2" presStyleIdx="0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FCC707B-AA53-4350-AB4D-9C9F501482C1}" type="pres">
      <dgm:prSet presAssocID="{CCC2F664-659F-4383-AECE-A3AFF9190E92}" presName="level3hierChild" presStyleCnt="0"/>
      <dgm:spPr/>
    </dgm:pt>
    <dgm:pt modelId="{DE1295ED-5FF5-4A02-84D9-12F065C1F67E}" type="pres">
      <dgm:prSet presAssocID="{377D83B0-0050-4AFA-B5D3-AFE329E8991D}" presName="conn2-1" presStyleLbl="parChTrans1D2" presStyleIdx="1" presStyleCnt="5"/>
      <dgm:spPr/>
      <dgm:t>
        <a:bodyPr/>
        <a:lstStyle/>
        <a:p>
          <a:endParaRPr lang="id-ID"/>
        </a:p>
      </dgm:t>
    </dgm:pt>
    <dgm:pt modelId="{7D96B156-7797-4DCF-8642-B96332B52A9F}" type="pres">
      <dgm:prSet presAssocID="{377D83B0-0050-4AFA-B5D3-AFE329E8991D}" presName="connTx" presStyleLbl="parChTrans1D2" presStyleIdx="1" presStyleCnt="5"/>
      <dgm:spPr/>
      <dgm:t>
        <a:bodyPr/>
        <a:lstStyle/>
        <a:p>
          <a:endParaRPr lang="id-ID"/>
        </a:p>
      </dgm:t>
    </dgm:pt>
    <dgm:pt modelId="{1483E561-6E50-4B05-8A3E-60E525CF2BB2}" type="pres">
      <dgm:prSet presAssocID="{D768940B-955F-45A6-BB2F-EE81D8FAD215}" presName="root2" presStyleCnt="0"/>
      <dgm:spPr/>
    </dgm:pt>
    <dgm:pt modelId="{FAB119B0-47F1-44C9-B213-3E49C58384A3}" type="pres">
      <dgm:prSet presAssocID="{D768940B-955F-45A6-BB2F-EE81D8FAD215}" presName="LevelTwoTextNode" presStyleLbl="node2" presStyleIdx="1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2CC00F7-2239-42B1-A4B3-377B31785996}" type="pres">
      <dgm:prSet presAssocID="{D768940B-955F-45A6-BB2F-EE81D8FAD215}" presName="level3hierChild" presStyleCnt="0"/>
      <dgm:spPr/>
    </dgm:pt>
    <dgm:pt modelId="{EC7D43D4-2ED5-4629-B7BD-243859C5785B}" type="pres">
      <dgm:prSet presAssocID="{DABFFAB6-0A80-4585-92B8-3EA54E3DE9D0}" presName="conn2-1" presStyleLbl="parChTrans1D2" presStyleIdx="2" presStyleCnt="5"/>
      <dgm:spPr/>
      <dgm:t>
        <a:bodyPr/>
        <a:lstStyle/>
        <a:p>
          <a:endParaRPr lang="id-ID"/>
        </a:p>
      </dgm:t>
    </dgm:pt>
    <dgm:pt modelId="{53F9F57E-C786-49B9-95BE-D9DF9A19E579}" type="pres">
      <dgm:prSet presAssocID="{DABFFAB6-0A80-4585-92B8-3EA54E3DE9D0}" presName="connTx" presStyleLbl="parChTrans1D2" presStyleIdx="2" presStyleCnt="5"/>
      <dgm:spPr/>
      <dgm:t>
        <a:bodyPr/>
        <a:lstStyle/>
        <a:p>
          <a:endParaRPr lang="id-ID"/>
        </a:p>
      </dgm:t>
    </dgm:pt>
    <dgm:pt modelId="{D3C404D8-DF86-4323-9E36-6B7880E5EEA4}" type="pres">
      <dgm:prSet presAssocID="{AA982764-8941-42D6-A659-54BBA8903799}" presName="root2" presStyleCnt="0"/>
      <dgm:spPr/>
    </dgm:pt>
    <dgm:pt modelId="{F39AE2C9-D0D0-4F58-B254-78DFB73082B6}" type="pres">
      <dgm:prSet presAssocID="{AA982764-8941-42D6-A659-54BBA8903799}" presName="LevelTwoTextNode" presStyleLbl="node2" presStyleIdx="2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B455562-13B6-4589-85F7-2EEB46103C8D}" type="pres">
      <dgm:prSet presAssocID="{AA982764-8941-42D6-A659-54BBA8903799}" presName="level3hierChild" presStyleCnt="0"/>
      <dgm:spPr/>
    </dgm:pt>
    <dgm:pt modelId="{B9185425-2864-46EC-A7FA-674B172F525F}" type="pres">
      <dgm:prSet presAssocID="{DE488967-6C61-426C-B189-FF36CFBAB84B}" presName="conn2-1" presStyleLbl="parChTrans1D2" presStyleIdx="3" presStyleCnt="5"/>
      <dgm:spPr/>
      <dgm:t>
        <a:bodyPr/>
        <a:lstStyle/>
        <a:p>
          <a:endParaRPr lang="id-ID"/>
        </a:p>
      </dgm:t>
    </dgm:pt>
    <dgm:pt modelId="{3EBECC6D-CC66-46ED-A1CA-EF088CEC6CAB}" type="pres">
      <dgm:prSet presAssocID="{DE488967-6C61-426C-B189-FF36CFBAB84B}" presName="connTx" presStyleLbl="parChTrans1D2" presStyleIdx="3" presStyleCnt="5"/>
      <dgm:spPr/>
      <dgm:t>
        <a:bodyPr/>
        <a:lstStyle/>
        <a:p>
          <a:endParaRPr lang="id-ID"/>
        </a:p>
      </dgm:t>
    </dgm:pt>
    <dgm:pt modelId="{845E6402-F0FA-4CF7-8D26-6A7A7B87048B}" type="pres">
      <dgm:prSet presAssocID="{67001D8E-9AB0-4EAB-9B2B-6E287B43ACC1}" presName="root2" presStyleCnt="0"/>
      <dgm:spPr/>
    </dgm:pt>
    <dgm:pt modelId="{82A160F6-60F2-42EC-9E79-0CA85EE68617}" type="pres">
      <dgm:prSet presAssocID="{67001D8E-9AB0-4EAB-9B2B-6E287B43ACC1}" presName="LevelTwoTextNode" presStyleLbl="node2" presStyleIdx="3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B2D1290-76D7-45E1-81E3-CDB703EF197A}" type="pres">
      <dgm:prSet presAssocID="{67001D8E-9AB0-4EAB-9B2B-6E287B43ACC1}" presName="level3hierChild" presStyleCnt="0"/>
      <dgm:spPr/>
    </dgm:pt>
    <dgm:pt modelId="{2940BD64-0DEB-4E46-9882-8381A9540988}" type="pres">
      <dgm:prSet presAssocID="{F09E9A44-0C2B-459F-9383-0C43947E9A02}" presName="conn2-1" presStyleLbl="parChTrans1D2" presStyleIdx="4" presStyleCnt="5"/>
      <dgm:spPr/>
      <dgm:t>
        <a:bodyPr/>
        <a:lstStyle/>
        <a:p>
          <a:endParaRPr lang="id-ID"/>
        </a:p>
      </dgm:t>
    </dgm:pt>
    <dgm:pt modelId="{2F099F50-D079-4D72-B85A-51A23B95C0F6}" type="pres">
      <dgm:prSet presAssocID="{F09E9A44-0C2B-459F-9383-0C43947E9A02}" presName="connTx" presStyleLbl="parChTrans1D2" presStyleIdx="4" presStyleCnt="5"/>
      <dgm:spPr/>
      <dgm:t>
        <a:bodyPr/>
        <a:lstStyle/>
        <a:p>
          <a:endParaRPr lang="id-ID"/>
        </a:p>
      </dgm:t>
    </dgm:pt>
    <dgm:pt modelId="{6A1C7F67-7103-4102-963D-46576CB110FA}" type="pres">
      <dgm:prSet presAssocID="{15AA89C4-09AD-444E-B4E4-A4B58F41125E}" presName="root2" presStyleCnt="0"/>
      <dgm:spPr/>
    </dgm:pt>
    <dgm:pt modelId="{B0DAF25C-9537-4433-9B3B-E427DA62D442}" type="pres">
      <dgm:prSet presAssocID="{15AA89C4-09AD-444E-B4E4-A4B58F41125E}" presName="LevelTwoTextNode" presStyleLbl="node2" presStyleIdx="4" presStyleCnt="5" custScaleX="40566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E4E1336-4C06-47F8-8F2C-48EADA4F4823}" type="pres">
      <dgm:prSet presAssocID="{15AA89C4-09AD-444E-B4E4-A4B58F41125E}" presName="level3hierChild" presStyleCnt="0"/>
      <dgm:spPr/>
    </dgm:pt>
  </dgm:ptLst>
  <dgm:cxnLst>
    <dgm:cxn modelId="{5DAB3086-389B-48CB-8397-8F170E948D4F}" srcId="{1CA5DE2A-1293-486A-BFD8-4392575799A0}" destId="{D768940B-955F-45A6-BB2F-EE81D8FAD215}" srcOrd="1" destOrd="0" parTransId="{377D83B0-0050-4AFA-B5D3-AFE329E8991D}" sibTransId="{6DF54AE6-C530-479F-BBCA-452FC0A5754E}"/>
    <dgm:cxn modelId="{1D865B94-2497-470A-919F-6F4412BE7F8E}" type="presOf" srcId="{F09E9A44-0C2B-459F-9383-0C43947E9A02}" destId="{2940BD64-0DEB-4E46-9882-8381A9540988}" srcOrd="0" destOrd="0" presId="urn:microsoft.com/office/officeart/2005/8/layout/hierarchy2"/>
    <dgm:cxn modelId="{66D7C6A9-0F62-4FCA-B323-92397D51F013}" type="presOf" srcId="{377D83B0-0050-4AFA-B5D3-AFE329E8991D}" destId="{DE1295ED-5FF5-4A02-84D9-12F065C1F67E}" srcOrd="0" destOrd="0" presId="urn:microsoft.com/office/officeart/2005/8/layout/hierarchy2"/>
    <dgm:cxn modelId="{F5DBBDB0-C487-410F-A445-56164903B231}" srcId="{1CA5DE2A-1293-486A-BFD8-4392575799A0}" destId="{67001D8E-9AB0-4EAB-9B2B-6E287B43ACC1}" srcOrd="3" destOrd="0" parTransId="{DE488967-6C61-426C-B189-FF36CFBAB84B}" sibTransId="{5F3709B0-7664-45F0-B542-EB1055ADD5FF}"/>
    <dgm:cxn modelId="{DEEF0766-8770-42F2-ADEA-B73F6A8CBE97}" type="presOf" srcId="{67001D8E-9AB0-4EAB-9B2B-6E287B43ACC1}" destId="{82A160F6-60F2-42EC-9E79-0CA85EE68617}" srcOrd="0" destOrd="0" presId="urn:microsoft.com/office/officeart/2005/8/layout/hierarchy2"/>
    <dgm:cxn modelId="{73B74482-D813-4058-98BD-81F9D20998EB}" type="presOf" srcId="{D768940B-955F-45A6-BB2F-EE81D8FAD215}" destId="{FAB119B0-47F1-44C9-B213-3E49C58384A3}" srcOrd="0" destOrd="0" presId="urn:microsoft.com/office/officeart/2005/8/layout/hierarchy2"/>
    <dgm:cxn modelId="{133C7292-219D-49DC-A932-69A99EB4B017}" srcId="{1CA5DE2A-1293-486A-BFD8-4392575799A0}" destId="{AA982764-8941-42D6-A659-54BBA8903799}" srcOrd="2" destOrd="0" parTransId="{DABFFAB6-0A80-4585-92B8-3EA54E3DE9D0}" sibTransId="{C30ACE62-03E4-418E-80FE-3F145EB9A6C2}"/>
    <dgm:cxn modelId="{4B6B0DAB-4896-4E26-9C30-5B830E68DF60}" type="presOf" srcId="{F09E9A44-0C2B-459F-9383-0C43947E9A02}" destId="{2F099F50-D079-4D72-B85A-51A23B95C0F6}" srcOrd="1" destOrd="0" presId="urn:microsoft.com/office/officeart/2005/8/layout/hierarchy2"/>
    <dgm:cxn modelId="{6275EB48-DAC5-4D96-8CCC-C4206B6FE92A}" srcId="{1CA5DE2A-1293-486A-BFD8-4392575799A0}" destId="{15AA89C4-09AD-444E-B4E4-A4B58F41125E}" srcOrd="4" destOrd="0" parTransId="{F09E9A44-0C2B-459F-9383-0C43947E9A02}" sibTransId="{9D0EC48A-786E-4757-B45B-9B459CE76156}"/>
    <dgm:cxn modelId="{B037E6B3-5E43-4C8B-8AB4-EF0EFBBEF190}" type="presOf" srcId="{DE488967-6C61-426C-B189-FF36CFBAB84B}" destId="{3EBECC6D-CC66-46ED-A1CA-EF088CEC6CAB}" srcOrd="1" destOrd="0" presId="urn:microsoft.com/office/officeart/2005/8/layout/hierarchy2"/>
    <dgm:cxn modelId="{587B0D35-48FD-412E-98BB-D91D2C45E945}" type="presOf" srcId="{AA982764-8941-42D6-A659-54BBA8903799}" destId="{F39AE2C9-D0D0-4F58-B254-78DFB73082B6}" srcOrd="0" destOrd="0" presId="urn:microsoft.com/office/officeart/2005/8/layout/hierarchy2"/>
    <dgm:cxn modelId="{605D5EF2-BC67-4A8C-9F17-10A6FC0B30F9}" type="presOf" srcId="{DABFFAB6-0A80-4585-92B8-3EA54E3DE9D0}" destId="{EC7D43D4-2ED5-4629-B7BD-243859C5785B}" srcOrd="0" destOrd="0" presId="urn:microsoft.com/office/officeart/2005/8/layout/hierarchy2"/>
    <dgm:cxn modelId="{EC9173D3-4100-418D-8649-18F6766987A4}" type="presOf" srcId="{15AA89C4-09AD-444E-B4E4-A4B58F41125E}" destId="{B0DAF25C-9537-4433-9B3B-E427DA62D442}" srcOrd="0" destOrd="0" presId="urn:microsoft.com/office/officeart/2005/8/layout/hierarchy2"/>
    <dgm:cxn modelId="{9774A4F0-E36F-4A4F-A727-B4DA6A3FF9C1}" type="presOf" srcId="{CE90E411-51F8-4375-AC6C-698EF84278E8}" destId="{AFFB02F4-70A0-4D34-BE5C-7FCAC67DED35}" srcOrd="0" destOrd="0" presId="urn:microsoft.com/office/officeart/2005/8/layout/hierarchy2"/>
    <dgm:cxn modelId="{E6B6D2BB-4831-4350-AC7E-EBD397334357}" srcId="{1CA5DE2A-1293-486A-BFD8-4392575799A0}" destId="{CCC2F664-659F-4383-AECE-A3AFF9190E92}" srcOrd="0" destOrd="0" parTransId="{435E5785-1FBE-4421-AC49-12CFD672422C}" sibTransId="{1DFA6984-A086-4EF0-A2AF-00230C142D4C}"/>
    <dgm:cxn modelId="{1E9C486F-BDAA-4802-9F16-06A85F6F0BA8}" type="presOf" srcId="{377D83B0-0050-4AFA-B5D3-AFE329E8991D}" destId="{7D96B156-7797-4DCF-8642-B96332B52A9F}" srcOrd="1" destOrd="0" presId="urn:microsoft.com/office/officeart/2005/8/layout/hierarchy2"/>
    <dgm:cxn modelId="{D3368CB2-10C9-40B0-AD1C-4AF15DC021FC}" type="presOf" srcId="{1CA5DE2A-1293-486A-BFD8-4392575799A0}" destId="{2131C2CE-AF08-49D1-B1BB-18DC03CC9381}" srcOrd="0" destOrd="0" presId="urn:microsoft.com/office/officeart/2005/8/layout/hierarchy2"/>
    <dgm:cxn modelId="{014068EC-BDC7-473C-902E-1C82D8D8A23D}" type="presOf" srcId="{435E5785-1FBE-4421-AC49-12CFD672422C}" destId="{4507A23D-6B80-4F26-B3D7-09512408257B}" srcOrd="0" destOrd="0" presId="urn:microsoft.com/office/officeart/2005/8/layout/hierarchy2"/>
    <dgm:cxn modelId="{AD233398-E2E8-4371-A387-051DD8BBC193}" type="presOf" srcId="{435E5785-1FBE-4421-AC49-12CFD672422C}" destId="{DE8EF61B-21CC-4A20-8B81-502170F65709}" srcOrd="1" destOrd="0" presId="urn:microsoft.com/office/officeart/2005/8/layout/hierarchy2"/>
    <dgm:cxn modelId="{A8D1ACA9-A299-4A7F-B403-8A4B3B118B4B}" srcId="{CE90E411-51F8-4375-AC6C-698EF84278E8}" destId="{1CA5DE2A-1293-486A-BFD8-4392575799A0}" srcOrd="0" destOrd="0" parTransId="{8071E9C6-F4F5-438F-A05F-76E7BF3ABDAC}" sibTransId="{EAFB666A-457C-464C-8B10-A1895505B17E}"/>
    <dgm:cxn modelId="{157A0F0A-6EBD-4861-961B-9D916ED76848}" type="presOf" srcId="{DABFFAB6-0A80-4585-92B8-3EA54E3DE9D0}" destId="{53F9F57E-C786-49B9-95BE-D9DF9A19E579}" srcOrd="1" destOrd="0" presId="urn:microsoft.com/office/officeart/2005/8/layout/hierarchy2"/>
    <dgm:cxn modelId="{FFCD8478-0316-41F8-BF10-5D96E819EAE6}" type="presOf" srcId="{DE488967-6C61-426C-B189-FF36CFBAB84B}" destId="{B9185425-2864-46EC-A7FA-674B172F525F}" srcOrd="0" destOrd="0" presId="urn:microsoft.com/office/officeart/2005/8/layout/hierarchy2"/>
    <dgm:cxn modelId="{FE53EF1D-E4AC-4AEB-A749-1D014E88CDB1}" type="presOf" srcId="{CCC2F664-659F-4383-AECE-A3AFF9190E92}" destId="{83787831-5A60-4BF0-BD7C-14BC5408E111}" srcOrd="0" destOrd="0" presId="urn:microsoft.com/office/officeart/2005/8/layout/hierarchy2"/>
    <dgm:cxn modelId="{94BA3A25-F56D-4DBD-9D38-090F36B49C33}" type="presParOf" srcId="{AFFB02F4-70A0-4D34-BE5C-7FCAC67DED35}" destId="{608EA7D0-7713-49CD-B214-32498A51AE92}" srcOrd="0" destOrd="0" presId="urn:microsoft.com/office/officeart/2005/8/layout/hierarchy2"/>
    <dgm:cxn modelId="{DDB8C038-0669-48F6-A4E8-41D479D4AAAA}" type="presParOf" srcId="{608EA7D0-7713-49CD-B214-32498A51AE92}" destId="{2131C2CE-AF08-49D1-B1BB-18DC03CC9381}" srcOrd="0" destOrd="0" presId="urn:microsoft.com/office/officeart/2005/8/layout/hierarchy2"/>
    <dgm:cxn modelId="{CAC0E082-EC40-4F5C-BF2D-AF984FCE32E2}" type="presParOf" srcId="{608EA7D0-7713-49CD-B214-32498A51AE92}" destId="{8751196A-3ACA-40E7-86B4-E695B980278C}" srcOrd="1" destOrd="0" presId="urn:microsoft.com/office/officeart/2005/8/layout/hierarchy2"/>
    <dgm:cxn modelId="{732D53E0-4B5E-4A75-8BD7-7C326C54DEE9}" type="presParOf" srcId="{8751196A-3ACA-40E7-86B4-E695B980278C}" destId="{4507A23D-6B80-4F26-B3D7-09512408257B}" srcOrd="0" destOrd="0" presId="urn:microsoft.com/office/officeart/2005/8/layout/hierarchy2"/>
    <dgm:cxn modelId="{93AECD69-03AF-4645-A81B-D7E5BC17A10F}" type="presParOf" srcId="{4507A23D-6B80-4F26-B3D7-09512408257B}" destId="{DE8EF61B-21CC-4A20-8B81-502170F65709}" srcOrd="0" destOrd="0" presId="urn:microsoft.com/office/officeart/2005/8/layout/hierarchy2"/>
    <dgm:cxn modelId="{5D76B30C-EC9D-459A-857C-05BA09863B51}" type="presParOf" srcId="{8751196A-3ACA-40E7-86B4-E695B980278C}" destId="{402D3B8A-FA9E-4546-B75D-736B60472B88}" srcOrd="1" destOrd="0" presId="urn:microsoft.com/office/officeart/2005/8/layout/hierarchy2"/>
    <dgm:cxn modelId="{2BA2CF22-5FF0-4207-BB80-6F9C0347DAB4}" type="presParOf" srcId="{402D3B8A-FA9E-4546-B75D-736B60472B88}" destId="{83787831-5A60-4BF0-BD7C-14BC5408E111}" srcOrd="0" destOrd="0" presId="urn:microsoft.com/office/officeart/2005/8/layout/hierarchy2"/>
    <dgm:cxn modelId="{C65108C2-CEF0-4532-ABAA-CDA0D21DF5A7}" type="presParOf" srcId="{402D3B8A-FA9E-4546-B75D-736B60472B88}" destId="{5FCC707B-AA53-4350-AB4D-9C9F501482C1}" srcOrd="1" destOrd="0" presId="urn:microsoft.com/office/officeart/2005/8/layout/hierarchy2"/>
    <dgm:cxn modelId="{91F683A5-1292-4FEF-8331-59D048F77AFF}" type="presParOf" srcId="{8751196A-3ACA-40E7-86B4-E695B980278C}" destId="{DE1295ED-5FF5-4A02-84D9-12F065C1F67E}" srcOrd="2" destOrd="0" presId="urn:microsoft.com/office/officeart/2005/8/layout/hierarchy2"/>
    <dgm:cxn modelId="{37F5AAC9-1F42-4BC8-A7F7-D09A93AF3698}" type="presParOf" srcId="{DE1295ED-5FF5-4A02-84D9-12F065C1F67E}" destId="{7D96B156-7797-4DCF-8642-B96332B52A9F}" srcOrd="0" destOrd="0" presId="urn:microsoft.com/office/officeart/2005/8/layout/hierarchy2"/>
    <dgm:cxn modelId="{0E5FA4C2-7BD1-4F8C-8702-F6A3FE297F4A}" type="presParOf" srcId="{8751196A-3ACA-40E7-86B4-E695B980278C}" destId="{1483E561-6E50-4B05-8A3E-60E525CF2BB2}" srcOrd="3" destOrd="0" presId="urn:microsoft.com/office/officeart/2005/8/layout/hierarchy2"/>
    <dgm:cxn modelId="{A7462826-9AC6-42D4-BFDF-DEC32770FB60}" type="presParOf" srcId="{1483E561-6E50-4B05-8A3E-60E525CF2BB2}" destId="{FAB119B0-47F1-44C9-B213-3E49C58384A3}" srcOrd="0" destOrd="0" presId="urn:microsoft.com/office/officeart/2005/8/layout/hierarchy2"/>
    <dgm:cxn modelId="{5924A4B8-A1F7-4D4F-B9BC-D85404B0443E}" type="presParOf" srcId="{1483E561-6E50-4B05-8A3E-60E525CF2BB2}" destId="{22CC00F7-2239-42B1-A4B3-377B31785996}" srcOrd="1" destOrd="0" presId="urn:microsoft.com/office/officeart/2005/8/layout/hierarchy2"/>
    <dgm:cxn modelId="{1F25177F-524F-49BF-9F89-BE8E02B3A0D5}" type="presParOf" srcId="{8751196A-3ACA-40E7-86B4-E695B980278C}" destId="{EC7D43D4-2ED5-4629-B7BD-243859C5785B}" srcOrd="4" destOrd="0" presId="urn:microsoft.com/office/officeart/2005/8/layout/hierarchy2"/>
    <dgm:cxn modelId="{B8D373E7-7FEF-489E-8FFD-C73AB771CD9B}" type="presParOf" srcId="{EC7D43D4-2ED5-4629-B7BD-243859C5785B}" destId="{53F9F57E-C786-49B9-95BE-D9DF9A19E579}" srcOrd="0" destOrd="0" presId="urn:microsoft.com/office/officeart/2005/8/layout/hierarchy2"/>
    <dgm:cxn modelId="{A8D945C0-736C-418A-BE99-D34E72D4DD41}" type="presParOf" srcId="{8751196A-3ACA-40E7-86B4-E695B980278C}" destId="{D3C404D8-DF86-4323-9E36-6B7880E5EEA4}" srcOrd="5" destOrd="0" presId="urn:microsoft.com/office/officeart/2005/8/layout/hierarchy2"/>
    <dgm:cxn modelId="{094C3FF8-61C8-40E0-A5A2-0A334CE5B359}" type="presParOf" srcId="{D3C404D8-DF86-4323-9E36-6B7880E5EEA4}" destId="{F39AE2C9-D0D0-4F58-B254-78DFB73082B6}" srcOrd="0" destOrd="0" presId="urn:microsoft.com/office/officeart/2005/8/layout/hierarchy2"/>
    <dgm:cxn modelId="{4E27DB72-0771-48CD-AB0C-AE551F1CB8D8}" type="presParOf" srcId="{D3C404D8-DF86-4323-9E36-6B7880E5EEA4}" destId="{FB455562-13B6-4589-85F7-2EEB46103C8D}" srcOrd="1" destOrd="0" presId="urn:microsoft.com/office/officeart/2005/8/layout/hierarchy2"/>
    <dgm:cxn modelId="{40C3EF8E-7972-4067-83BE-D1C93FA11578}" type="presParOf" srcId="{8751196A-3ACA-40E7-86B4-E695B980278C}" destId="{B9185425-2864-46EC-A7FA-674B172F525F}" srcOrd="6" destOrd="0" presId="urn:microsoft.com/office/officeart/2005/8/layout/hierarchy2"/>
    <dgm:cxn modelId="{6FF941DA-338C-40F8-B63B-6FF5C3DADD32}" type="presParOf" srcId="{B9185425-2864-46EC-A7FA-674B172F525F}" destId="{3EBECC6D-CC66-46ED-A1CA-EF088CEC6CAB}" srcOrd="0" destOrd="0" presId="urn:microsoft.com/office/officeart/2005/8/layout/hierarchy2"/>
    <dgm:cxn modelId="{9BE454A8-B409-43A1-A5CF-4ED0A9E1223B}" type="presParOf" srcId="{8751196A-3ACA-40E7-86B4-E695B980278C}" destId="{845E6402-F0FA-4CF7-8D26-6A7A7B87048B}" srcOrd="7" destOrd="0" presId="urn:microsoft.com/office/officeart/2005/8/layout/hierarchy2"/>
    <dgm:cxn modelId="{2C9B7111-0A8B-4CBB-B05B-A13CCCDB64EB}" type="presParOf" srcId="{845E6402-F0FA-4CF7-8D26-6A7A7B87048B}" destId="{82A160F6-60F2-42EC-9E79-0CA85EE68617}" srcOrd="0" destOrd="0" presId="urn:microsoft.com/office/officeart/2005/8/layout/hierarchy2"/>
    <dgm:cxn modelId="{B5E70ED7-0EDA-403C-83F6-07848380FA24}" type="presParOf" srcId="{845E6402-F0FA-4CF7-8D26-6A7A7B87048B}" destId="{6B2D1290-76D7-45E1-81E3-CDB703EF197A}" srcOrd="1" destOrd="0" presId="urn:microsoft.com/office/officeart/2005/8/layout/hierarchy2"/>
    <dgm:cxn modelId="{8DB5D629-9114-4AAF-BDBA-E1B0E5EF3B81}" type="presParOf" srcId="{8751196A-3ACA-40E7-86B4-E695B980278C}" destId="{2940BD64-0DEB-4E46-9882-8381A9540988}" srcOrd="8" destOrd="0" presId="urn:microsoft.com/office/officeart/2005/8/layout/hierarchy2"/>
    <dgm:cxn modelId="{485C780F-D793-4820-AAD8-DFF347BFF6D4}" type="presParOf" srcId="{2940BD64-0DEB-4E46-9882-8381A9540988}" destId="{2F099F50-D079-4D72-B85A-51A23B95C0F6}" srcOrd="0" destOrd="0" presId="urn:microsoft.com/office/officeart/2005/8/layout/hierarchy2"/>
    <dgm:cxn modelId="{6EB167B2-2302-4A27-8586-DB7C0C1D7CAF}" type="presParOf" srcId="{8751196A-3ACA-40E7-86B4-E695B980278C}" destId="{6A1C7F67-7103-4102-963D-46576CB110FA}" srcOrd="9" destOrd="0" presId="urn:microsoft.com/office/officeart/2005/8/layout/hierarchy2"/>
    <dgm:cxn modelId="{E3F759B3-87C9-45B8-99D0-A776208FC1C7}" type="presParOf" srcId="{6A1C7F67-7103-4102-963D-46576CB110FA}" destId="{B0DAF25C-9537-4433-9B3B-E427DA62D442}" srcOrd="0" destOrd="0" presId="urn:microsoft.com/office/officeart/2005/8/layout/hierarchy2"/>
    <dgm:cxn modelId="{1DAD04C5-A43B-4758-AA62-3ED2B22BE72E}" type="presParOf" srcId="{6A1C7F67-7103-4102-963D-46576CB110FA}" destId="{DE4E1336-4C06-47F8-8F2C-48EADA4F4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25915-527D-4B78-9DBE-B12D4880E82C}">
      <dsp:nvSpPr>
        <dsp:cNvPr id="0" name=""/>
        <dsp:cNvSpPr/>
      </dsp:nvSpPr>
      <dsp:spPr>
        <a:xfrm>
          <a:off x="1197214" y="3089"/>
          <a:ext cx="7942574" cy="1035485"/>
        </a:xfrm>
        <a:prstGeom prst="round2Diag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7C846-7C23-48C7-BC39-E4E28F4585F2}">
      <dsp:nvSpPr>
        <dsp:cNvPr id="0" name=""/>
        <dsp:cNvSpPr/>
      </dsp:nvSpPr>
      <dsp:spPr>
        <a:xfrm flipH="1">
          <a:off x="253593" y="3089"/>
          <a:ext cx="943621" cy="1035485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</a:p>
      </dsp:txBody>
      <dsp:txXfrm>
        <a:off x="299657" y="49153"/>
        <a:ext cx="851493" cy="943357"/>
      </dsp:txXfrm>
    </dsp:sp>
    <dsp:sp modelId="{1FA89493-8E6E-4B0A-B765-BB9C3E98C1A6}">
      <dsp:nvSpPr>
        <dsp:cNvPr id="0" name=""/>
        <dsp:cNvSpPr/>
      </dsp:nvSpPr>
      <dsp:spPr>
        <a:xfrm>
          <a:off x="1208336" y="1216769"/>
          <a:ext cx="7942574" cy="1035485"/>
        </a:xfrm>
        <a:prstGeom prst="round2Diag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551A7-B6CA-4698-B363-972CD552C0E5}">
      <dsp:nvSpPr>
        <dsp:cNvPr id="0" name=""/>
        <dsp:cNvSpPr/>
      </dsp:nvSpPr>
      <dsp:spPr>
        <a:xfrm>
          <a:off x="242471" y="1216769"/>
          <a:ext cx="965865" cy="1035485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2</a:t>
          </a:r>
        </a:p>
      </dsp:txBody>
      <dsp:txXfrm>
        <a:off x="289621" y="1263919"/>
        <a:ext cx="871565" cy="941185"/>
      </dsp:txXfrm>
    </dsp:sp>
    <dsp:sp modelId="{CBCEF227-F5DB-4069-AAE7-E9251EBB4010}">
      <dsp:nvSpPr>
        <dsp:cNvPr id="0" name=""/>
        <dsp:cNvSpPr/>
      </dsp:nvSpPr>
      <dsp:spPr>
        <a:xfrm>
          <a:off x="1208336" y="2430448"/>
          <a:ext cx="7942574" cy="1035485"/>
        </a:xfrm>
        <a:prstGeom prst="round2Diag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39991-8BCF-436E-A485-FFA06372DA16}">
      <dsp:nvSpPr>
        <dsp:cNvPr id="0" name=""/>
        <dsp:cNvSpPr/>
      </dsp:nvSpPr>
      <dsp:spPr>
        <a:xfrm>
          <a:off x="242471" y="2430448"/>
          <a:ext cx="965865" cy="1035485"/>
        </a:xfrm>
        <a:prstGeom prst="roundRect">
          <a:avLst/>
        </a:prstGeom>
        <a:solidFill>
          <a:srgbClr val="00B0F0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</a:p>
      </dsp:txBody>
      <dsp:txXfrm>
        <a:off x="289621" y="2477598"/>
        <a:ext cx="871565" cy="941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A0A49-099E-429D-B476-016F10013B9D}">
      <dsp:nvSpPr>
        <dsp:cNvPr id="0" name=""/>
        <dsp:cNvSpPr/>
      </dsp:nvSpPr>
      <dsp:spPr>
        <a:xfrm>
          <a:off x="266709" y="0"/>
          <a:ext cx="1988481" cy="223845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LUAS WILAYAH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1.365,88 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km</a:t>
          </a:r>
          <a:r>
            <a:rPr lang="en-US" sz="1800" b="0" kern="1200" baseline="30000" dirty="0">
              <a:solidFill>
                <a:srgbClr val="FFFF00"/>
              </a:solidFill>
              <a:latin typeface="Britannic Bold" pitchFamily="34" charset="0"/>
            </a:rPr>
            <a:t>2</a:t>
          </a:r>
          <a:r>
            <a:rPr lang="id-ID" sz="1800" b="0" kern="1200" baseline="30000" dirty="0">
              <a:solidFill>
                <a:srgbClr val="FFFF00"/>
              </a:solidFill>
              <a:latin typeface="Britannic Bold" pitchFamily="34" charset="0"/>
            </a:rPr>
            <a:t>  </a:t>
          </a:r>
          <a:endParaRPr lang="id-ID" sz="18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(</a:t>
          </a: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24,25 %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 dari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 Provinsi Bali)</a:t>
          </a:r>
        </a:p>
      </dsp:txBody>
      <dsp:txXfrm>
        <a:off x="266709" y="895381"/>
        <a:ext cx="1988481" cy="895381"/>
      </dsp:txXfrm>
    </dsp:sp>
    <dsp:sp modelId="{E870FB00-AE04-4D2E-BAF8-F82B93B45BB6}">
      <dsp:nvSpPr>
        <dsp:cNvPr id="0" name=""/>
        <dsp:cNvSpPr/>
      </dsp:nvSpPr>
      <dsp:spPr>
        <a:xfrm>
          <a:off x="888247" y="0"/>
          <a:ext cx="745404" cy="745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40B1A-D0C9-46C8-BAA7-33848ADCA2D7}">
      <dsp:nvSpPr>
        <dsp:cNvPr id="0" name=""/>
        <dsp:cNvSpPr/>
      </dsp:nvSpPr>
      <dsp:spPr>
        <a:xfrm>
          <a:off x="2340134" y="0"/>
          <a:ext cx="2831465" cy="223845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TERDIRI DARI: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 9 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Wilayah </a:t>
          </a:r>
          <a:r>
            <a:rPr lang="en-US" sz="1800" b="0" kern="1200" dirty="0" err="1">
              <a:solidFill>
                <a:srgbClr val="FFFF00"/>
              </a:solidFill>
              <a:latin typeface="Britannic Bold" pitchFamily="34" charset="0"/>
            </a:rPr>
            <a:t>Kecamatan</a:t>
          </a:r>
          <a:endParaRPr lang="en-US" sz="18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 1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29 </a:t>
          </a:r>
          <a:r>
            <a:rPr lang="en-US" sz="1800" b="0" kern="1200" dirty="0" err="1">
              <a:solidFill>
                <a:srgbClr val="FFFF00"/>
              </a:solidFill>
              <a:latin typeface="Britannic Bold" pitchFamily="34" charset="0"/>
            </a:rPr>
            <a:t>Desa</a:t>
          </a:r>
          <a:endParaRPr lang="id-ID" sz="18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19 </a:t>
          </a:r>
          <a:r>
            <a:rPr lang="en-US" sz="1800" b="0" kern="1200" dirty="0" err="1">
              <a:solidFill>
                <a:srgbClr val="FFFF00"/>
              </a:solidFill>
              <a:latin typeface="Britannic Bold" pitchFamily="34" charset="0"/>
            </a:rPr>
            <a:t>Kelurahan</a:t>
          </a: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169 Desa Pakraman</a:t>
          </a:r>
          <a:endParaRPr lang="en-US" sz="1800" b="0" kern="1200" dirty="0">
            <a:solidFill>
              <a:srgbClr val="FFFF00"/>
            </a:solidFill>
            <a:latin typeface="Britannic Bold" pitchFamily="34" charset="0"/>
          </a:endParaRPr>
        </a:p>
      </dsp:txBody>
      <dsp:txXfrm>
        <a:off x="2340134" y="895381"/>
        <a:ext cx="2831465" cy="895381"/>
      </dsp:txXfrm>
    </dsp:sp>
    <dsp:sp modelId="{D16451D5-9852-4A5F-A4F1-FBD52F912294}">
      <dsp:nvSpPr>
        <dsp:cNvPr id="0" name=""/>
        <dsp:cNvSpPr/>
      </dsp:nvSpPr>
      <dsp:spPr>
        <a:xfrm>
          <a:off x="3383164" y="0"/>
          <a:ext cx="745404" cy="7454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6AAA8-DD0B-4D37-8752-CBC830F4ED0E}">
      <dsp:nvSpPr>
        <dsp:cNvPr id="0" name=""/>
        <dsp:cNvSpPr/>
      </dsp:nvSpPr>
      <dsp:spPr>
        <a:xfrm>
          <a:off x="5256543" y="0"/>
          <a:ext cx="2608883" cy="2238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2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JUMLAH PENDUDUK TAHUN 201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8</a:t>
          </a:r>
          <a:r>
            <a:rPr lang="en-US" sz="1800" b="0" kern="1200" dirty="0">
              <a:solidFill>
                <a:srgbClr val="FFFF00"/>
              </a:solidFill>
              <a:latin typeface="Britannic Bold" pitchFamily="34" charset="0"/>
            </a:rPr>
            <a:t>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rgbClr val="FFFF00"/>
              </a:solidFill>
              <a:latin typeface="Britannic Bold" pitchFamily="34" charset="0"/>
            </a:rPr>
            <a:t> 8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18,289</a:t>
          </a:r>
          <a:r>
            <a:rPr lang="en-GB" sz="1800" b="0" kern="1200" dirty="0">
              <a:solidFill>
                <a:srgbClr val="FFFF00"/>
              </a:solidFill>
              <a:latin typeface="Britannic Bold" pitchFamily="34" charset="0"/>
            </a:rPr>
            <a:t> </a:t>
          </a:r>
          <a:r>
            <a:rPr lang="id-ID" sz="1800" b="0" kern="1200" dirty="0">
              <a:solidFill>
                <a:srgbClr val="FFFF00"/>
              </a:solidFill>
              <a:latin typeface="Britannic Bold" pitchFamily="34" charset="0"/>
            </a:rPr>
            <a:t>jiwa</a:t>
          </a:r>
          <a:endParaRPr lang="en-US" sz="18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rgbClr val="FFFF00"/>
              </a:solidFill>
              <a:latin typeface="Britannic Bold" pitchFamily="34" charset="0"/>
            </a:rPr>
            <a:t>(657,200 </a:t>
          </a:r>
          <a:r>
            <a:rPr lang="en-US" sz="1600" b="0" kern="1200">
              <a:solidFill>
                <a:srgbClr val="FFFF00"/>
              </a:solidFill>
              <a:latin typeface="Britannic Bold" pitchFamily="34" charset="0"/>
            </a:rPr>
            <a:t>Jiwa/ BPS</a:t>
          </a:r>
          <a:r>
            <a:rPr lang="en-US" sz="1600" b="0" kern="1200" dirty="0">
              <a:solidFill>
                <a:srgbClr val="FFFF00"/>
              </a:solidFill>
              <a:latin typeface="Britannic Bold" pitchFamily="34" charset="0"/>
            </a:rPr>
            <a:t>)</a:t>
          </a:r>
          <a:endParaRPr lang="id-ID" sz="1600" b="0" kern="1200" dirty="0">
            <a:solidFill>
              <a:srgbClr val="FFFF00"/>
            </a:solidFill>
            <a:latin typeface="Britannic Bold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800" b="0" kern="1200" dirty="0">
            <a:solidFill>
              <a:srgbClr val="FFFF00"/>
            </a:solidFill>
            <a:latin typeface="Britannic Bold" pitchFamily="34" charset="0"/>
          </a:endParaRPr>
        </a:p>
      </dsp:txBody>
      <dsp:txXfrm>
        <a:off x="5256543" y="895381"/>
        <a:ext cx="2608883" cy="895381"/>
      </dsp:txXfrm>
    </dsp:sp>
    <dsp:sp modelId="{6ED28791-5F4F-44F1-A897-8EF5CE6A6485}">
      <dsp:nvSpPr>
        <dsp:cNvPr id="0" name=""/>
        <dsp:cNvSpPr/>
      </dsp:nvSpPr>
      <dsp:spPr>
        <a:xfrm>
          <a:off x="6188283" y="0"/>
          <a:ext cx="745404" cy="74540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5E47F-0372-441A-9838-5459C7FF4569}">
      <dsp:nvSpPr>
        <dsp:cNvPr id="0" name=""/>
        <dsp:cNvSpPr/>
      </dsp:nvSpPr>
      <dsp:spPr>
        <a:xfrm>
          <a:off x="568721" y="0"/>
          <a:ext cx="6992596" cy="335767"/>
        </a:xfrm>
        <a:prstGeom prst="left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1C2CE-AF08-49D1-B1BB-18DC03CC9381}">
      <dsp:nvSpPr>
        <dsp:cNvPr id="0" name=""/>
        <dsp:cNvSpPr/>
      </dsp:nvSpPr>
      <dsp:spPr>
        <a:xfrm>
          <a:off x="0" y="710819"/>
          <a:ext cx="2313810" cy="2130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SUMBER DAYA MANUSIA (SDM) UNTUK PERTUMBUHAN BERKUALITAS</a:t>
          </a:r>
          <a:endParaRPr lang="id-ID" sz="2000" kern="1200" dirty="0"/>
        </a:p>
      </dsp:txBody>
      <dsp:txXfrm>
        <a:off x="62409" y="773228"/>
        <a:ext cx="2188992" cy="2005967"/>
      </dsp:txXfrm>
    </dsp:sp>
    <dsp:sp modelId="{4507A23D-6B80-4F26-B3D7-09512408257B}">
      <dsp:nvSpPr>
        <dsp:cNvPr id="0" name=""/>
        <dsp:cNvSpPr/>
      </dsp:nvSpPr>
      <dsp:spPr>
        <a:xfrm rot="18307862">
          <a:off x="1942161" y="1044236"/>
          <a:ext cx="17507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750785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/>
        </a:p>
      </dsp:txBody>
      <dsp:txXfrm>
        <a:off x="2773784" y="1016513"/>
        <a:ext cx="87539" cy="87539"/>
      </dsp:txXfrm>
    </dsp:sp>
    <dsp:sp modelId="{83787831-5A60-4BF0-BD7C-14BC5408E111}">
      <dsp:nvSpPr>
        <dsp:cNvPr id="0" name=""/>
        <dsp:cNvSpPr/>
      </dsp:nvSpPr>
      <dsp:spPr>
        <a:xfrm>
          <a:off x="3321297" y="2990"/>
          <a:ext cx="5539196" cy="682725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Pembangunan Manusia</a:t>
          </a:r>
        </a:p>
      </dsp:txBody>
      <dsp:txXfrm>
        <a:off x="3341293" y="22986"/>
        <a:ext cx="5499204" cy="642733"/>
      </dsp:txXfrm>
    </dsp:sp>
    <dsp:sp modelId="{DE1295ED-5FF5-4A02-84D9-12F065C1F67E}">
      <dsp:nvSpPr>
        <dsp:cNvPr id="0" name=""/>
        <dsp:cNvSpPr/>
      </dsp:nvSpPr>
      <dsp:spPr>
        <a:xfrm rot="19638168">
          <a:off x="2218955" y="1436803"/>
          <a:ext cx="119719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97197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7624" y="1422920"/>
        <a:ext cx="59859" cy="59859"/>
      </dsp:txXfrm>
    </dsp:sp>
    <dsp:sp modelId="{FAB119B0-47F1-44C9-B213-3E49C58384A3}">
      <dsp:nvSpPr>
        <dsp:cNvPr id="0" name=""/>
        <dsp:cNvSpPr/>
      </dsp:nvSpPr>
      <dsp:spPr>
        <a:xfrm>
          <a:off x="3321297" y="788124"/>
          <a:ext cx="5539196" cy="682725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Pembangunan Ekonomi</a:t>
          </a:r>
        </a:p>
      </dsp:txBody>
      <dsp:txXfrm>
        <a:off x="3341293" y="808120"/>
        <a:ext cx="5499204" cy="642733"/>
      </dsp:txXfrm>
    </dsp:sp>
    <dsp:sp modelId="{EC7D43D4-2ED5-4629-B7BD-243859C5785B}">
      <dsp:nvSpPr>
        <dsp:cNvPr id="0" name=""/>
        <dsp:cNvSpPr/>
      </dsp:nvSpPr>
      <dsp:spPr>
        <a:xfrm rot="469341">
          <a:off x="2309079" y="1829370"/>
          <a:ext cx="101694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16949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2130" y="1819993"/>
        <a:ext cx="50847" cy="50847"/>
      </dsp:txXfrm>
    </dsp:sp>
    <dsp:sp modelId="{F39AE2C9-D0D0-4F58-B254-78DFB73082B6}">
      <dsp:nvSpPr>
        <dsp:cNvPr id="0" name=""/>
        <dsp:cNvSpPr/>
      </dsp:nvSpPr>
      <dsp:spPr>
        <a:xfrm>
          <a:off x="3321297" y="1573258"/>
          <a:ext cx="5539196" cy="68272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Pembangunan Kewilayahan</a:t>
          </a:r>
        </a:p>
      </dsp:txBody>
      <dsp:txXfrm>
        <a:off x="3341293" y="1593254"/>
        <a:ext cx="5499204" cy="642733"/>
      </dsp:txXfrm>
    </dsp:sp>
    <dsp:sp modelId="{B9185425-2864-46EC-A7FA-674B172F525F}">
      <dsp:nvSpPr>
        <dsp:cNvPr id="0" name=""/>
        <dsp:cNvSpPr/>
      </dsp:nvSpPr>
      <dsp:spPr>
        <a:xfrm rot="2550653">
          <a:off x="2134187" y="2221937"/>
          <a:ext cx="136673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366733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3385" y="2203815"/>
        <a:ext cx="68336" cy="68336"/>
      </dsp:txXfrm>
    </dsp:sp>
    <dsp:sp modelId="{82A160F6-60F2-42EC-9E79-0CA85EE68617}">
      <dsp:nvSpPr>
        <dsp:cNvPr id="0" name=""/>
        <dsp:cNvSpPr/>
      </dsp:nvSpPr>
      <dsp:spPr>
        <a:xfrm>
          <a:off x="3321297" y="2358392"/>
          <a:ext cx="5539196" cy="68272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Pembangunan Infrastruktur</a:t>
          </a:r>
        </a:p>
      </dsp:txBody>
      <dsp:txXfrm>
        <a:off x="3341293" y="2378388"/>
        <a:ext cx="5499204" cy="642733"/>
      </dsp:txXfrm>
    </dsp:sp>
    <dsp:sp modelId="{2940BD64-0DEB-4E46-9882-8381A9540988}">
      <dsp:nvSpPr>
        <dsp:cNvPr id="0" name=""/>
        <dsp:cNvSpPr/>
      </dsp:nvSpPr>
      <dsp:spPr>
        <a:xfrm rot="3568509">
          <a:off x="1825761" y="2614504"/>
          <a:ext cx="198358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83584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700" kern="1200"/>
        </a:p>
      </dsp:txBody>
      <dsp:txXfrm>
        <a:off x="2767964" y="2580961"/>
        <a:ext cx="99179" cy="99179"/>
      </dsp:txXfrm>
    </dsp:sp>
    <dsp:sp modelId="{B0DAF25C-9537-4433-9B3B-E427DA62D442}">
      <dsp:nvSpPr>
        <dsp:cNvPr id="0" name=""/>
        <dsp:cNvSpPr/>
      </dsp:nvSpPr>
      <dsp:spPr>
        <a:xfrm>
          <a:off x="3321297" y="3143527"/>
          <a:ext cx="5539196" cy="6827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Pembangunan Politik, Hukum, Pertahanan, dan Keamanan</a:t>
          </a:r>
        </a:p>
      </dsp:txBody>
      <dsp:txXfrm>
        <a:off x="3341293" y="3163523"/>
        <a:ext cx="5499204" cy="6427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1C2CE-AF08-49D1-B1BB-18DC03CC9381}">
      <dsp:nvSpPr>
        <dsp:cNvPr id="0" name=""/>
        <dsp:cNvSpPr/>
      </dsp:nvSpPr>
      <dsp:spPr>
        <a:xfrm>
          <a:off x="0" y="404699"/>
          <a:ext cx="2313810" cy="27430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KRAMA BALI MENUJU PEMERATAAN PEMBANGUNAN DAN KESEJAHTERAAN</a:t>
          </a:r>
        </a:p>
      </dsp:txBody>
      <dsp:txXfrm>
        <a:off x="67769" y="472468"/>
        <a:ext cx="2178272" cy="2607488"/>
      </dsp:txXfrm>
    </dsp:sp>
    <dsp:sp modelId="{4507A23D-6B80-4F26-B3D7-09512408257B}">
      <dsp:nvSpPr>
        <dsp:cNvPr id="0" name=""/>
        <dsp:cNvSpPr/>
      </dsp:nvSpPr>
      <dsp:spPr>
        <a:xfrm rot="18307862">
          <a:off x="1942161" y="1044236"/>
          <a:ext cx="17507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750785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/>
        </a:p>
      </dsp:txBody>
      <dsp:txXfrm>
        <a:off x="2773784" y="1016513"/>
        <a:ext cx="87539" cy="87539"/>
      </dsp:txXfrm>
    </dsp:sp>
    <dsp:sp modelId="{83787831-5A60-4BF0-BD7C-14BC5408E111}">
      <dsp:nvSpPr>
        <dsp:cNvPr id="0" name=""/>
        <dsp:cNvSpPr/>
      </dsp:nvSpPr>
      <dsp:spPr>
        <a:xfrm>
          <a:off x="3321297" y="2990"/>
          <a:ext cx="5539196" cy="682725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Tahoma" pitchFamily="34" charset="0"/>
              <a:ea typeface="Tahoma" pitchFamily="34" charset="0"/>
              <a:cs typeface="Tahoma" pitchFamily="34" charset="0"/>
            </a:rPr>
            <a:t>Pembangunan Manusia melalui Peningkatan Pelayanan Dasar</a:t>
          </a:r>
        </a:p>
      </dsp:txBody>
      <dsp:txXfrm>
        <a:off x="3341293" y="22986"/>
        <a:ext cx="5499204" cy="642733"/>
      </dsp:txXfrm>
    </dsp:sp>
    <dsp:sp modelId="{DE1295ED-5FF5-4A02-84D9-12F065C1F67E}">
      <dsp:nvSpPr>
        <dsp:cNvPr id="0" name=""/>
        <dsp:cNvSpPr/>
      </dsp:nvSpPr>
      <dsp:spPr>
        <a:xfrm rot="19638168">
          <a:off x="2218955" y="1436803"/>
          <a:ext cx="119719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97197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7624" y="1422920"/>
        <a:ext cx="59859" cy="59859"/>
      </dsp:txXfrm>
    </dsp:sp>
    <dsp:sp modelId="{FAB119B0-47F1-44C9-B213-3E49C58384A3}">
      <dsp:nvSpPr>
        <dsp:cNvPr id="0" name=""/>
        <dsp:cNvSpPr/>
      </dsp:nvSpPr>
      <dsp:spPr>
        <a:xfrm>
          <a:off x="3321297" y="788124"/>
          <a:ext cx="5539196" cy="682725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Nilai Tambah Ekonomi melalui Pertanian, Pariwisata, Industri Kreatif, dan Jasa Produktif</a:t>
          </a:r>
        </a:p>
      </dsp:txBody>
      <dsp:txXfrm>
        <a:off x="3341293" y="808120"/>
        <a:ext cx="5499204" cy="642733"/>
      </dsp:txXfrm>
    </dsp:sp>
    <dsp:sp modelId="{EC7D43D4-2ED5-4629-B7BD-243859C5785B}">
      <dsp:nvSpPr>
        <dsp:cNvPr id="0" name=""/>
        <dsp:cNvSpPr/>
      </dsp:nvSpPr>
      <dsp:spPr>
        <a:xfrm rot="469341">
          <a:off x="2309079" y="1829370"/>
          <a:ext cx="101694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16949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2130" y="1819993"/>
        <a:ext cx="50847" cy="50847"/>
      </dsp:txXfrm>
    </dsp:sp>
    <dsp:sp modelId="{F39AE2C9-D0D0-4F58-B254-78DFB73082B6}">
      <dsp:nvSpPr>
        <dsp:cNvPr id="0" name=""/>
        <dsp:cNvSpPr/>
      </dsp:nvSpPr>
      <dsp:spPr>
        <a:xfrm>
          <a:off x="3321297" y="1573258"/>
          <a:ext cx="5539196" cy="68272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Tahoma" pitchFamily="34" charset="0"/>
              <a:ea typeface="Tahoma" pitchFamily="34" charset="0"/>
              <a:cs typeface="Tahoma" pitchFamily="34" charset="0"/>
            </a:rPr>
            <a:t>Menjaga Ketentraman dan Ketertiban serta Pelestarian Adat, Agama, Tradisi, Seni, dan Budaya</a:t>
          </a:r>
        </a:p>
      </dsp:txBody>
      <dsp:txXfrm>
        <a:off x="3341293" y="1593254"/>
        <a:ext cx="5499204" cy="642733"/>
      </dsp:txXfrm>
    </dsp:sp>
    <dsp:sp modelId="{B9185425-2864-46EC-A7FA-674B172F525F}">
      <dsp:nvSpPr>
        <dsp:cNvPr id="0" name=""/>
        <dsp:cNvSpPr/>
      </dsp:nvSpPr>
      <dsp:spPr>
        <a:xfrm rot="2550653">
          <a:off x="2134187" y="2221937"/>
          <a:ext cx="136673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366733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3385" y="2203815"/>
        <a:ext cx="68336" cy="68336"/>
      </dsp:txXfrm>
    </dsp:sp>
    <dsp:sp modelId="{82A160F6-60F2-42EC-9E79-0CA85EE68617}">
      <dsp:nvSpPr>
        <dsp:cNvPr id="0" name=""/>
        <dsp:cNvSpPr/>
      </dsp:nvSpPr>
      <dsp:spPr>
        <a:xfrm>
          <a:off x="3321297" y="2358392"/>
          <a:ext cx="5539196" cy="68272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Tahoma" pitchFamily="34" charset="0"/>
              <a:ea typeface="Tahoma" pitchFamily="34" charset="0"/>
              <a:cs typeface="Tahoma" pitchFamily="34" charset="0"/>
            </a:rPr>
            <a:t>Pengurangan Kesenjangan antar Wilayah melalui Pengembangan Infrastruktur dan Pelestarian Lingkungan</a:t>
          </a:r>
        </a:p>
      </dsp:txBody>
      <dsp:txXfrm>
        <a:off x="3341293" y="2378388"/>
        <a:ext cx="5499204" cy="642733"/>
      </dsp:txXfrm>
    </dsp:sp>
    <dsp:sp modelId="{2940BD64-0DEB-4E46-9882-8381A9540988}">
      <dsp:nvSpPr>
        <dsp:cNvPr id="0" name=""/>
        <dsp:cNvSpPr/>
      </dsp:nvSpPr>
      <dsp:spPr>
        <a:xfrm rot="3568509">
          <a:off x="1825761" y="2614504"/>
          <a:ext cx="198358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83584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700" kern="1200"/>
        </a:p>
      </dsp:txBody>
      <dsp:txXfrm>
        <a:off x="2767964" y="2580961"/>
        <a:ext cx="99179" cy="99179"/>
      </dsp:txXfrm>
    </dsp:sp>
    <dsp:sp modelId="{B0DAF25C-9537-4433-9B3B-E427DA62D442}">
      <dsp:nvSpPr>
        <dsp:cNvPr id="0" name=""/>
        <dsp:cNvSpPr/>
      </dsp:nvSpPr>
      <dsp:spPr>
        <a:xfrm>
          <a:off x="3321297" y="3143527"/>
          <a:ext cx="5539196" cy="6827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Pelayanan Publik melalui Tata Kelola Pemerintahan dan Birokrasi yang Berkualitas </a:t>
          </a:r>
        </a:p>
      </dsp:txBody>
      <dsp:txXfrm>
        <a:off x="3341293" y="3163523"/>
        <a:ext cx="5499204" cy="6427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1C2CE-AF08-49D1-B1BB-18DC03CC9381}">
      <dsp:nvSpPr>
        <dsp:cNvPr id="0" name=""/>
        <dsp:cNvSpPr/>
      </dsp:nvSpPr>
      <dsp:spPr>
        <a:xfrm>
          <a:off x="0" y="61090"/>
          <a:ext cx="2313810" cy="34302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sp:txBody>
      <dsp:txXfrm>
        <a:off x="67769" y="128859"/>
        <a:ext cx="2178272" cy="3294706"/>
      </dsp:txXfrm>
    </dsp:sp>
    <dsp:sp modelId="{4507A23D-6B80-4F26-B3D7-09512408257B}">
      <dsp:nvSpPr>
        <dsp:cNvPr id="0" name=""/>
        <dsp:cNvSpPr/>
      </dsp:nvSpPr>
      <dsp:spPr>
        <a:xfrm rot="18307862">
          <a:off x="1942161" y="1044236"/>
          <a:ext cx="17507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750785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/>
        </a:p>
      </dsp:txBody>
      <dsp:txXfrm>
        <a:off x="2773784" y="1016513"/>
        <a:ext cx="87539" cy="87539"/>
      </dsp:txXfrm>
    </dsp:sp>
    <dsp:sp modelId="{83787831-5A60-4BF0-BD7C-14BC5408E111}">
      <dsp:nvSpPr>
        <dsp:cNvPr id="0" name=""/>
        <dsp:cNvSpPr/>
      </dsp:nvSpPr>
      <dsp:spPr>
        <a:xfrm>
          <a:off x="3321297" y="2990"/>
          <a:ext cx="5539196" cy="682725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Pembangunan Sumber Daya Manusia (SDM) Berkualitas dan Berdaya Saing</a:t>
          </a:r>
        </a:p>
      </dsp:txBody>
      <dsp:txXfrm>
        <a:off x="3341293" y="22986"/>
        <a:ext cx="5499204" cy="642733"/>
      </dsp:txXfrm>
    </dsp:sp>
    <dsp:sp modelId="{DE1295ED-5FF5-4A02-84D9-12F065C1F67E}">
      <dsp:nvSpPr>
        <dsp:cNvPr id="0" name=""/>
        <dsp:cNvSpPr/>
      </dsp:nvSpPr>
      <dsp:spPr>
        <a:xfrm rot="19638168">
          <a:off x="2218955" y="1436803"/>
          <a:ext cx="119719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97197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7624" y="1422920"/>
        <a:ext cx="59859" cy="59859"/>
      </dsp:txXfrm>
    </dsp:sp>
    <dsp:sp modelId="{FAB119B0-47F1-44C9-B213-3E49C58384A3}">
      <dsp:nvSpPr>
        <dsp:cNvPr id="0" name=""/>
        <dsp:cNvSpPr/>
      </dsp:nvSpPr>
      <dsp:spPr>
        <a:xfrm>
          <a:off x="3321297" y="788124"/>
          <a:ext cx="5539196" cy="682725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Pembangunan Ekonomi dengan Mendorong Sektor Pertanian Dalam Arti Luas</a:t>
          </a:r>
        </a:p>
      </dsp:txBody>
      <dsp:txXfrm>
        <a:off x="3341293" y="808120"/>
        <a:ext cx="5499204" cy="642733"/>
      </dsp:txXfrm>
    </dsp:sp>
    <dsp:sp modelId="{EC7D43D4-2ED5-4629-B7BD-243859C5785B}">
      <dsp:nvSpPr>
        <dsp:cNvPr id="0" name=""/>
        <dsp:cNvSpPr/>
      </dsp:nvSpPr>
      <dsp:spPr>
        <a:xfrm rot="469341">
          <a:off x="2309079" y="1829370"/>
          <a:ext cx="101694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16949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2130" y="1819993"/>
        <a:ext cx="50847" cy="50847"/>
      </dsp:txXfrm>
    </dsp:sp>
    <dsp:sp modelId="{F39AE2C9-D0D0-4F58-B254-78DFB73082B6}">
      <dsp:nvSpPr>
        <dsp:cNvPr id="0" name=""/>
        <dsp:cNvSpPr/>
      </dsp:nvSpPr>
      <dsp:spPr>
        <a:xfrm>
          <a:off x="3321297" y="1573258"/>
          <a:ext cx="5539196" cy="68272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Pembangunan Kewilayahan Berbasis Potensi Wilayah </a:t>
          </a:r>
        </a:p>
      </dsp:txBody>
      <dsp:txXfrm>
        <a:off x="3341293" y="1593254"/>
        <a:ext cx="5499204" cy="642733"/>
      </dsp:txXfrm>
    </dsp:sp>
    <dsp:sp modelId="{B9185425-2864-46EC-A7FA-674B172F525F}">
      <dsp:nvSpPr>
        <dsp:cNvPr id="0" name=""/>
        <dsp:cNvSpPr/>
      </dsp:nvSpPr>
      <dsp:spPr>
        <a:xfrm rot="2550653">
          <a:off x="2134187" y="2221937"/>
          <a:ext cx="136673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366733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3385" y="2203815"/>
        <a:ext cx="68336" cy="68336"/>
      </dsp:txXfrm>
    </dsp:sp>
    <dsp:sp modelId="{82A160F6-60F2-42EC-9E79-0CA85EE68617}">
      <dsp:nvSpPr>
        <dsp:cNvPr id="0" name=""/>
        <dsp:cNvSpPr/>
      </dsp:nvSpPr>
      <dsp:spPr>
        <a:xfrm>
          <a:off x="3321297" y="2358392"/>
          <a:ext cx="5539196" cy="68272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Pemantapan Pembangunan Infrastruktur</a:t>
          </a:r>
        </a:p>
      </dsp:txBody>
      <dsp:txXfrm>
        <a:off x="3341293" y="2378388"/>
        <a:ext cx="5499204" cy="642733"/>
      </dsp:txXfrm>
    </dsp:sp>
    <dsp:sp modelId="{2940BD64-0DEB-4E46-9882-8381A9540988}">
      <dsp:nvSpPr>
        <dsp:cNvPr id="0" name=""/>
        <dsp:cNvSpPr/>
      </dsp:nvSpPr>
      <dsp:spPr>
        <a:xfrm rot="3568509">
          <a:off x="1825761" y="2614504"/>
          <a:ext cx="198358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83584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700" kern="1200"/>
        </a:p>
      </dsp:txBody>
      <dsp:txXfrm>
        <a:off x="2767964" y="2580961"/>
        <a:ext cx="99179" cy="99179"/>
      </dsp:txXfrm>
    </dsp:sp>
    <dsp:sp modelId="{B0DAF25C-9537-4433-9B3B-E427DA62D442}">
      <dsp:nvSpPr>
        <dsp:cNvPr id="0" name=""/>
        <dsp:cNvSpPr/>
      </dsp:nvSpPr>
      <dsp:spPr>
        <a:xfrm>
          <a:off x="3321297" y="3143527"/>
          <a:ext cx="5539196" cy="6827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Politik, Hukum, dan Tata Kelola Pemerintahan</a:t>
          </a:r>
        </a:p>
      </dsp:txBody>
      <dsp:txXfrm>
        <a:off x="3341293" y="3163523"/>
        <a:ext cx="5499204" cy="642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BDF56BA-F12C-48C9-8C42-6D0888382B21}" type="datetimeFigureOut">
              <a:rPr lang="en-US" smtClean="0"/>
              <a:pPr/>
              <a:t>2/10/2019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ABE144B-B9B0-4FC2-A6CE-C71C67573E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2853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261F5E1-94BD-4612-904B-C78400F65B08}" type="datetimeFigureOut">
              <a:rPr lang="en-US" smtClean="0"/>
              <a:pPr/>
              <a:t>2/10/2019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0888"/>
            <a:ext cx="54276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7C82048-54E4-4189-8945-049D6C18BC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7192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68194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36387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804581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72774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340968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609161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877355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145548" algn="l" defTabSz="536387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7"/>
            <a:ext cx="9906432" cy="68577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38250" y="2333543"/>
            <a:ext cx="7429500" cy="2387600"/>
          </a:xfrm>
        </p:spPr>
        <p:txBody>
          <a:bodyPr anchor="ctr"/>
          <a:lstStyle>
            <a:lvl1pPr algn="ctr">
              <a:defRPr sz="53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38250" y="5514346"/>
            <a:ext cx="7429500" cy="1037974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9332501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3618063"/>
            <a:ext cx="1903160" cy="144900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883503" y="3497181"/>
            <a:ext cx="7429500" cy="939589"/>
          </a:xfrm>
        </p:spPr>
        <p:txBody>
          <a:bodyPr anchor="b">
            <a:normAutofit/>
          </a:bodyPr>
          <a:lstStyle>
            <a:lvl1pPr algn="l">
              <a:defRPr sz="47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22630" y="4343267"/>
            <a:ext cx="7429500" cy="397175"/>
          </a:xfr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89330" y="4193985"/>
            <a:ext cx="1557406" cy="441547"/>
          </a:xfrm>
        </p:spPr>
        <p:txBody>
          <a:bodyPr/>
          <a:lstStyle>
            <a:lvl1pPr algn="r">
              <a:defRPr baseline="0">
                <a:solidFill>
                  <a:schemeClr val="accent1"/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Section 00</a:t>
            </a:r>
          </a:p>
        </p:txBody>
      </p:sp>
    </p:spTree>
    <p:extLst>
      <p:ext uri="{BB962C8B-B14F-4D97-AF65-F5344CB8AC3E}">
        <p14:creationId xmlns:p14="http://schemas.microsoft.com/office/powerpoint/2010/main" xmlns="" val="3916418893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61431" y="2252134"/>
            <a:ext cx="9370238" cy="1507303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551" y="3784466"/>
            <a:ext cx="9390877" cy="787534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08566" y="4908884"/>
            <a:ext cx="9444105" cy="1764632"/>
          </a:xfrm>
        </p:spPr>
        <p:txBody>
          <a:bodyPr anchor="b">
            <a:normAutofit/>
          </a:bodyPr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34842541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61431" y="2252134"/>
            <a:ext cx="9370238" cy="1507303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551" y="3784466"/>
            <a:ext cx="9390877" cy="787534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10109020"/>
      </p:ext>
    </p:extLst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8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906000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13797" y="5156068"/>
            <a:ext cx="7429500" cy="939589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5380" y="6032025"/>
            <a:ext cx="7429500" cy="397175"/>
          </a:xfr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18233861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8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906000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09334" y="479794"/>
            <a:ext cx="7429500" cy="939589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tx1"/>
                </a:solidFill>
              </a:defRPr>
            </a:lvl1pPr>
          </a:lstStyle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0917" y="1355751"/>
            <a:ext cx="7429500" cy="397175"/>
          </a:xfr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02263" indent="0" algn="ctr">
              <a:buNone/>
              <a:defRPr sz="1800"/>
            </a:lvl2pPr>
            <a:lvl3pPr marL="804527" indent="0" algn="ctr">
              <a:buNone/>
              <a:defRPr sz="1600"/>
            </a:lvl3pPr>
            <a:lvl4pPr marL="1206790" indent="0" algn="ctr">
              <a:buNone/>
              <a:defRPr sz="1400"/>
            </a:lvl4pPr>
            <a:lvl5pPr marL="1609054" indent="0" algn="ctr">
              <a:buNone/>
              <a:defRPr sz="1400"/>
            </a:lvl5pPr>
            <a:lvl6pPr marL="2011317" indent="0" algn="ctr">
              <a:buNone/>
              <a:defRPr sz="1400"/>
            </a:lvl6pPr>
            <a:lvl7pPr marL="2413581" indent="0" algn="ctr">
              <a:buNone/>
              <a:defRPr sz="1400"/>
            </a:lvl7pPr>
            <a:lvl8pPr marL="2815844" indent="0" algn="ctr">
              <a:buNone/>
              <a:defRPr sz="1400"/>
            </a:lvl8pPr>
            <a:lvl9pPr marL="3218108" indent="0" algn="ctr">
              <a:buNone/>
              <a:defRPr sz="14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30370880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  <a:prstGeom prst="rect">
            <a:avLst/>
          </a:prstGeom>
        </p:spPr>
        <p:txBody>
          <a:bodyPr lIns="53639" tIns="26819" rIns="53639" bIns="26819"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  <a:prstGeom prst="rect">
            <a:avLst/>
          </a:prstGeom>
        </p:spPr>
        <p:txBody>
          <a:bodyPr lIns="53639" tIns="26819" rIns="53639" bIns="26819"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</p:spTree>
    <p:extLst>
      <p:ext uri="{BB962C8B-B14F-4D97-AF65-F5344CB8AC3E}">
        <p14:creationId xmlns:p14="http://schemas.microsoft.com/office/powerpoint/2010/main" xmlns="" val="418141396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</p:spTree>
    <p:extLst>
      <p:ext uri="{BB962C8B-B14F-4D97-AF65-F5344CB8AC3E}">
        <p14:creationId xmlns:p14="http://schemas.microsoft.com/office/powerpoint/2010/main" xmlns="" val="208155531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2349780"/>
            <a:ext cx="4562053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2844411"/>
            <a:ext cx="8709464" cy="237729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471804656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2131355"/>
            <a:ext cx="4562053" cy="1020191"/>
          </a:xfrm>
        </p:spPr>
        <p:txBody>
          <a:bodyPr anchor="b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3204629"/>
            <a:ext cx="4564423" cy="237729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62824022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4806652"/>
            <a:ext cx="8713808" cy="441547"/>
          </a:xfrm>
        </p:spPr>
        <p:txBody>
          <a:bodyPr anchor="b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5301283"/>
            <a:ext cx="8709464" cy="100715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824556931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4806652"/>
            <a:ext cx="8732637" cy="441547"/>
          </a:xfrm>
        </p:spPr>
        <p:txBody>
          <a:bodyPr anchor="b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5301283"/>
            <a:ext cx="8709464" cy="100715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グラフ プレースホルダー 8"/>
          <p:cNvSpPr>
            <a:spLocks noGrp="1"/>
          </p:cNvSpPr>
          <p:nvPr>
            <p:ph type="chart" sz="quarter" idx="16" hasCustomPrompt="1"/>
          </p:nvPr>
        </p:nvSpPr>
        <p:spPr>
          <a:xfrm>
            <a:off x="557261" y="1540933"/>
            <a:ext cx="8599705" cy="3183467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</p:spTree>
    <p:extLst>
      <p:ext uri="{BB962C8B-B14F-4D97-AF65-F5344CB8AC3E}">
        <p14:creationId xmlns:p14="http://schemas.microsoft.com/office/powerpoint/2010/main" xmlns="" val="1080265988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1924665"/>
            <a:ext cx="8682603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2419296"/>
            <a:ext cx="8709464" cy="138268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539111" y="3999445"/>
            <a:ext cx="8684775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536939" y="4494075"/>
            <a:ext cx="8709464" cy="138268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425132057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1771136"/>
            <a:ext cx="8682603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111" y="2265767"/>
            <a:ext cx="8709464" cy="78645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539111" y="3268399"/>
            <a:ext cx="8684775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536939" y="3763030"/>
            <a:ext cx="8709464" cy="78645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530421" y="4757642"/>
            <a:ext cx="8684775" cy="441547"/>
          </a:xfrm>
        </p:spPr>
        <p:txBody>
          <a:bodyPr anchor="ctr"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528249" y="5252273"/>
            <a:ext cx="8709464" cy="78645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759035163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5" y="2349780"/>
            <a:ext cx="3108611" cy="3128599"/>
          </a:xfrm>
        </p:spPr>
        <p:txBody>
          <a:bodyPr anchor="ctr"/>
          <a:lstStyle>
            <a:lvl1pPr algn="l"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62931" y="2350169"/>
            <a:ext cx="5585644" cy="3128210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2096572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20643" y="5693364"/>
            <a:ext cx="3991723" cy="397889"/>
          </a:xfrm>
          <a:prstGeom prst="rect">
            <a:avLst/>
          </a:prstGeom>
        </p:spPr>
      </p:pic>
      <p:sp>
        <p:nvSpPr>
          <p:cNvPr id="16" name="正方形/長方形 15"/>
          <p:cNvSpPr/>
          <p:nvPr userDrawn="1"/>
        </p:nvSpPr>
        <p:spPr>
          <a:xfrm>
            <a:off x="-6518" y="1892968"/>
            <a:ext cx="4634064" cy="380197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1589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4757" y="2355804"/>
            <a:ext cx="4541583" cy="328141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-6519" y="1968500"/>
            <a:ext cx="4575406" cy="3654258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248799116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allAtOnce"/>
      <p:bldP spid="9" grpId="0"/>
    </p:bld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Image - 2 Column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1589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4757" y="2355803"/>
            <a:ext cx="4541583" cy="136863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05934" y="3719093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809102" y="4246098"/>
            <a:ext cx="4541583" cy="136863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pic>
        <p:nvPicPr>
          <p:cNvPr id="21" name="図 20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20643" y="5693364"/>
            <a:ext cx="3991723" cy="397889"/>
          </a:xfrm>
          <a:prstGeom prst="rect">
            <a:avLst/>
          </a:prstGeom>
        </p:spPr>
      </p:pic>
      <p:sp>
        <p:nvSpPr>
          <p:cNvPr id="22" name="正方形/長方形 21"/>
          <p:cNvSpPr/>
          <p:nvPr userDrawn="1"/>
        </p:nvSpPr>
        <p:spPr>
          <a:xfrm>
            <a:off x="-6518" y="1892968"/>
            <a:ext cx="4634064" cy="380197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-6519" y="1968500"/>
            <a:ext cx="4575406" cy="3654258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68413011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Vertical -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20643" y="5693364"/>
            <a:ext cx="3991723" cy="397889"/>
          </a:xfrm>
          <a:prstGeom prst="rect">
            <a:avLst/>
          </a:prstGeom>
        </p:spPr>
      </p:pic>
      <p:sp>
        <p:nvSpPr>
          <p:cNvPr id="16" name="正方形/長方形 15"/>
          <p:cNvSpPr/>
          <p:nvPr userDrawn="1"/>
        </p:nvSpPr>
        <p:spPr>
          <a:xfrm>
            <a:off x="-6518" y="1892968"/>
            <a:ext cx="4634064" cy="380197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4686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7854" y="2355804"/>
            <a:ext cx="4541583" cy="328141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-6519" y="1968500"/>
            <a:ext cx="4575406" cy="3654258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-6519" y="5269831"/>
            <a:ext cx="4575406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121347642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allAtOnce"/>
      <p:bldP spid="9" grpId="0"/>
      <p:bldP spid="14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Vertical - Caption -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20643" y="5693364"/>
            <a:ext cx="3991723" cy="397889"/>
          </a:xfrm>
          <a:prstGeom prst="rect">
            <a:avLst/>
          </a:prstGeom>
        </p:spPr>
      </p:pic>
      <p:sp>
        <p:nvSpPr>
          <p:cNvPr id="16" name="正方形/長方形 15"/>
          <p:cNvSpPr/>
          <p:nvPr userDrawn="1"/>
        </p:nvSpPr>
        <p:spPr>
          <a:xfrm>
            <a:off x="-6518" y="1892968"/>
            <a:ext cx="4634064" cy="380197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4686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7854" y="2355804"/>
            <a:ext cx="4541583" cy="102118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-6519" y="1968500"/>
            <a:ext cx="4575406" cy="3654258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-6519" y="5269831"/>
            <a:ext cx="4575406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745523206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14" grpId="0" build="p" animBg="1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1589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4757" y="2355804"/>
            <a:ext cx="4541583" cy="328141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904943358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allAtOnce"/>
    </p:bldLst>
  </p:timing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385587" y="4534094"/>
            <a:ext cx="2816139" cy="280708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3553441" y="4542127"/>
            <a:ext cx="2816139" cy="280708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6726601" y="4542127"/>
            <a:ext cx="2816139" cy="28070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405012" y="4549035"/>
            <a:ext cx="2816139" cy="280708"/>
          </a:xfrm>
          <a:prstGeom prst="rect">
            <a:avLst/>
          </a:prstGeom>
        </p:spPr>
      </p:pic>
      <p:sp>
        <p:nvSpPr>
          <p:cNvPr id="16" name="正方形/長方形 15"/>
          <p:cNvSpPr>
            <a:spLocks/>
          </p:cNvSpPr>
          <p:nvPr userDrawn="1"/>
        </p:nvSpPr>
        <p:spPr>
          <a:xfrm>
            <a:off x="405012" y="1909034"/>
            <a:ext cx="2730237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6759828" y="4689389"/>
            <a:ext cx="2695897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466569" y="1984566"/>
            <a:ext cx="2608472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6569" y="4105401"/>
            <a:ext cx="2608472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18" name="図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572866" y="4557067"/>
            <a:ext cx="2816139" cy="280708"/>
          </a:xfrm>
          <a:prstGeom prst="rect">
            <a:avLst/>
          </a:prstGeom>
        </p:spPr>
      </p:pic>
      <p:sp>
        <p:nvSpPr>
          <p:cNvPr id="19" name="正方形/長方形 18"/>
          <p:cNvSpPr>
            <a:spLocks/>
          </p:cNvSpPr>
          <p:nvPr userDrawn="1"/>
        </p:nvSpPr>
        <p:spPr>
          <a:xfrm>
            <a:off x="3572866" y="1917067"/>
            <a:ext cx="2730237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図プレースホルダー 8"/>
          <p:cNvSpPr>
            <a:spLocks noGrp="1"/>
          </p:cNvSpPr>
          <p:nvPr>
            <p:ph type="pic" sz="quarter" idx="18" hasCustomPrompt="1"/>
          </p:nvPr>
        </p:nvSpPr>
        <p:spPr>
          <a:xfrm>
            <a:off x="3634422" y="1992599"/>
            <a:ext cx="2608472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34423" y="4113433"/>
            <a:ext cx="2608472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26" name="図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746026" y="4557067"/>
            <a:ext cx="2816139" cy="280708"/>
          </a:xfrm>
          <a:prstGeom prst="rect">
            <a:avLst/>
          </a:prstGeom>
        </p:spPr>
      </p:pic>
      <p:sp>
        <p:nvSpPr>
          <p:cNvPr id="27" name="正方形/長方形 26"/>
          <p:cNvSpPr>
            <a:spLocks/>
          </p:cNvSpPr>
          <p:nvPr userDrawn="1"/>
        </p:nvSpPr>
        <p:spPr>
          <a:xfrm>
            <a:off x="6746026" y="1917067"/>
            <a:ext cx="2730237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図プレースホルダー 8"/>
          <p:cNvSpPr>
            <a:spLocks noGrp="1"/>
          </p:cNvSpPr>
          <p:nvPr>
            <p:ph type="pic" sz="quarter" idx="20" hasCustomPrompt="1"/>
          </p:nvPr>
        </p:nvSpPr>
        <p:spPr>
          <a:xfrm>
            <a:off x="6807582" y="1992599"/>
            <a:ext cx="2608472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6807583" y="4113433"/>
            <a:ext cx="2608472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3596833" y="4697421"/>
            <a:ext cx="2695897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35423" y="4702261"/>
            <a:ext cx="2695897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444993160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14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/>
      <p:bldP spid="29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405012" y="3355526"/>
            <a:ext cx="2816139" cy="280708"/>
          </a:xfrm>
          <a:prstGeom prst="rect">
            <a:avLst/>
          </a:prstGeom>
        </p:spPr>
      </p:pic>
      <p:sp>
        <p:nvSpPr>
          <p:cNvPr id="16" name="正方形/長方形 15"/>
          <p:cNvSpPr>
            <a:spLocks/>
          </p:cNvSpPr>
          <p:nvPr userDrawn="1"/>
        </p:nvSpPr>
        <p:spPr>
          <a:xfrm>
            <a:off x="405012" y="1589593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466569" y="1665125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18" name="図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572866" y="3355526"/>
            <a:ext cx="2816139" cy="280708"/>
          </a:xfrm>
          <a:prstGeom prst="rect">
            <a:avLst/>
          </a:prstGeom>
        </p:spPr>
      </p:pic>
      <p:sp>
        <p:nvSpPr>
          <p:cNvPr id="19" name="正方形/長方形 18"/>
          <p:cNvSpPr>
            <a:spLocks/>
          </p:cNvSpPr>
          <p:nvPr userDrawn="1"/>
        </p:nvSpPr>
        <p:spPr>
          <a:xfrm>
            <a:off x="3572866" y="1597626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図プレースホルダー 8"/>
          <p:cNvSpPr>
            <a:spLocks noGrp="1"/>
          </p:cNvSpPr>
          <p:nvPr>
            <p:ph type="pic" sz="quarter" idx="18" hasCustomPrompt="1"/>
          </p:nvPr>
        </p:nvSpPr>
        <p:spPr>
          <a:xfrm>
            <a:off x="3634422" y="1673157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26" name="図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746026" y="3363559"/>
            <a:ext cx="2816139" cy="280708"/>
          </a:xfrm>
          <a:prstGeom prst="rect">
            <a:avLst/>
          </a:prstGeom>
        </p:spPr>
      </p:pic>
      <p:sp>
        <p:nvSpPr>
          <p:cNvPr id="27" name="正方形/長方形 26"/>
          <p:cNvSpPr>
            <a:spLocks/>
          </p:cNvSpPr>
          <p:nvPr userDrawn="1"/>
        </p:nvSpPr>
        <p:spPr>
          <a:xfrm>
            <a:off x="6746026" y="1597626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図プレースホルダー 8"/>
          <p:cNvSpPr>
            <a:spLocks noGrp="1"/>
          </p:cNvSpPr>
          <p:nvPr>
            <p:ph type="pic" sz="quarter" idx="20" hasCustomPrompt="1"/>
          </p:nvPr>
        </p:nvSpPr>
        <p:spPr>
          <a:xfrm>
            <a:off x="6807582" y="1673157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405012" y="6093051"/>
            <a:ext cx="2816139" cy="280708"/>
          </a:xfrm>
          <a:prstGeom prst="rect">
            <a:avLst/>
          </a:prstGeom>
        </p:spPr>
      </p:pic>
      <p:sp>
        <p:nvSpPr>
          <p:cNvPr id="25" name="正方形/長方形 24"/>
          <p:cNvSpPr>
            <a:spLocks/>
          </p:cNvSpPr>
          <p:nvPr userDrawn="1"/>
        </p:nvSpPr>
        <p:spPr>
          <a:xfrm>
            <a:off x="405012" y="4377918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図プレースホルダー 8"/>
          <p:cNvSpPr>
            <a:spLocks noGrp="1"/>
          </p:cNvSpPr>
          <p:nvPr>
            <p:ph type="pic" sz="quarter" idx="21" hasCustomPrompt="1"/>
          </p:nvPr>
        </p:nvSpPr>
        <p:spPr>
          <a:xfrm>
            <a:off x="466569" y="4453449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33" name="図 3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572866" y="6093051"/>
            <a:ext cx="2816139" cy="280708"/>
          </a:xfrm>
          <a:prstGeom prst="rect">
            <a:avLst/>
          </a:prstGeom>
        </p:spPr>
      </p:pic>
      <p:sp>
        <p:nvSpPr>
          <p:cNvPr id="34" name="正方形/長方形 33"/>
          <p:cNvSpPr>
            <a:spLocks/>
          </p:cNvSpPr>
          <p:nvPr userDrawn="1"/>
        </p:nvSpPr>
        <p:spPr>
          <a:xfrm>
            <a:off x="3572866" y="4385950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図プレースホルダー 8"/>
          <p:cNvSpPr>
            <a:spLocks noGrp="1"/>
          </p:cNvSpPr>
          <p:nvPr>
            <p:ph type="pic" sz="quarter" idx="22" hasCustomPrompt="1"/>
          </p:nvPr>
        </p:nvSpPr>
        <p:spPr>
          <a:xfrm>
            <a:off x="3634422" y="4461482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36" name="図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746026" y="6101083"/>
            <a:ext cx="2816139" cy="280708"/>
          </a:xfrm>
          <a:prstGeom prst="rect">
            <a:avLst/>
          </a:prstGeom>
        </p:spPr>
      </p:pic>
      <p:sp>
        <p:nvSpPr>
          <p:cNvPr id="37" name="正方形/長方形 36"/>
          <p:cNvSpPr>
            <a:spLocks/>
          </p:cNvSpPr>
          <p:nvPr userDrawn="1"/>
        </p:nvSpPr>
        <p:spPr>
          <a:xfrm>
            <a:off x="6746026" y="4385950"/>
            <a:ext cx="2730237" cy="176593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図プレースホルダー 8"/>
          <p:cNvSpPr>
            <a:spLocks noGrp="1"/>
          </p:cNvSpPr>
          <p:nvPr>
            <p:ph type="pic" sz="quarter" idx="23" hasCustomPrompt="1"/>
          </p:nvPr>
        </p:nvSpPr>
        <p:spPr>
          <a:xfrm>
            <a:off x="6807582" y="4461482"/>
            <a:ext cx="2608472" cy="161868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1284" y="3431960"/>
            <a:ext cx="8682603" cy="869107"/>
          </a:xfrm>
        </p:spPr>
        <p:txBody>
          <a:bodyPr anchor="ctr"/>
          <a:lstStyle>
            <a:lvl1pPr algn="ctr"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14327034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9" grpId="0" animBg="1"/>
      <p:bldP spid="20" grpId="0"/>
      <p:bldP spid="27" grpId="0" animBg="1"/>
      <p:bldP spid="28" grpId="0"/>
      <p:bldP spid="25" grpId="0" animBg="1"/>
      <p:bldP spid="32" grpId="0"/>
      <p:bldP spid="34" grpId="0" animBg="1"/>
      <p:bldP spid="35" grpId="0"/>
      <p:bldP spid="37" grpId="0" animBg="1"/>
      <p:bldP spid="38" grpId="0"/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735241" y="4544853"/>
            <a:ext cx="2938069" cy="292862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5127731" y="4555870"/>
            <a:ext cx="2938069" cy="29286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1877090" y="4544367"/>
            <a:ext cx="2938069" cy="292862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269580" y="4555384"/>
            <a:ext cx="2938069" cy="292862"/>
          </a:xfrm>
          <a:prstGeom prst="rect">
            <a:avLst/>
          </a:prstGeom>
        </p:spPr>
      </p:pic>
      <p:sp>
        <p:nvSpPr>
          <p:cNvPr id="16" name="正方形/長方形 15"/>
          <p:cNvSpPr>
            <a:spLocks/>
          </p:cNvSpPr>
          <p:nvPr userDrawn="1"/>
        </p:nvSpPr>
        <p:spPr>
          <a:xfrm>
            <a:off x="735241" y="1909034"/>
            <a:ext cx="4079918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780165" y="1968088"/>
            <a:ext cx="3987511" cy="252771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9" name="正方形/長方形 18"/>
          <p:cNvSpPr>
            <a:spLocks/>
          </p:cNvSpPr>
          <p:nvPr userDrawn="1"/>
        </p:nvSpPr>
        <p:spPr>
          <a:xfrm>
            <a:off x="5149036" y="1917067"/>
            <a:ext cx="4079918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図プレースホルダー 8"/>
          <p:cNvSpPr>
            <a:spLocks noGrp="1"/>
          </p:cNvSpPr>
          <p:nvPr>
            <p:ph type="pic" sz="quarter" idx="18" hasCustomPrompt="1"/>
          </p:nvPr>
        </p:nvSpPr>
        <p:spPr>
          <a:xfrm>
            <a:off x="5189281" y="1976120"/>
            <a:ext cx="3990263" cy="251968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5173003" y="5135418"/>
            <a:ext cx="4055951" cy="960582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765652" y="5140258"/>
            <a:ext cx="4055951" cy="960582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7758" y="4673598"/>
            <a:ext cx="4057401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5171553" y="4664362"/>
            <a:ext cx="4057401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804400300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9" grpId="0" animBg="1"/>
      <p:bldP spid="20" grpId="0"/>
      <p:bldP spid="30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247761" y="4549035"/>
            <a:ext cx="2260404" cy="280708"/>
          </a:xfrm>
          <a:prstGeom prst="rect">
            <a:avLst/>
          </a:prstGeom>
        </p:spPr>
      </p:pic>
      <p:sp>
        <p:nvSpPr>
          <p:cNvPr id="16" name="正方形/長方形 15"/>
          <p:cNvSpPr>
            <a:spLocks/>
          </p:cNvSpPr>
          <p:nvPr userDrawn="1"/>
        </p:nvSpPr>
        <p:spPr>
          <a:xfrm>
            <a:off x="184860" y="1909034"/>
            <a:ext cx="2260404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246416" y="1984566"/>
            <a:ext cx="2135948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246416" y="4096450"/>
            <a:ext cx="2135751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200674" y="4689389"/>
            <a:ext cx="2244590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2586881" y="4549035"/>
            <a:ext cx="2260404" cy="280708"/>
          </a:xfrm>
          <a:prstGeom prst="rect">
            <a:avLst/>
          </a:prstGeom>
        </p:spPr>
      </p:pic>
      <p:sp>
        <p:nvSpPr>
          <p:cNvPr id="25" name="正方形/長方形 24"/>
          <p:cNvSpPr>
            <a:spLocks/>
          </p:cNvSpPr>
          <p:nvPr userDrawn="1"/>
        </p:nvSpPr>
        <p:spPr>
          <a:xfrm>
            <a:off x="2586881" y="1909034"/>
            <a:ext cx="2260404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図プレースホルダー 8"/>
          <p:cNvSpPr>
            <a:spLocks noGrp="1"/>
          </p:cNvSpPr>
          <p:nvPr>
            <p:ph type="pic" sz="quarter" idx="24" hasCustomPrompt="1"/>
          </p:nvPr>
        </p:nvSpPr>
        <p:spPr>
          <a:xfrm>
            <a:off x="2648436" y="1984566"/>
            <a:ext cx="2135948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2648437" y="4096450"/>
            <a:ext cx="2135751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34" name="図 3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5002041" y="4549035"/>
            <a:ext cx="2260404" cy="280708"/>
          </a:xfrm>
          <a:prstGeom prst="rect">
            <a:avLst/>
          </a:prstGeom>
        </p:spPr>
      </p:pic>
      <p:sp>
        <p:nvSpPr>
          <p:cNvPr id="35" name="正方形/長方形 34"/>
          <p:cNvSpPr>
            <a:spLocks/>
          </p:cNvSpPr>
          <p:nvPr userDrawn="1"/>
        </p:nvSpPr>
        <p:spPr>
          <a:xfrm>
            <a:off x="5002041" y="1915423"/>
            <a:ext cx="2260404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図プレースホルダー 8"/>
          <p:cNvSpPr>
            <a:spLocks noGrp="1"/>
          </p:cNvSpPr>
          <p:nvPr>
            <p:ph type="pic" sz="quarter" idx="26" hasCustomPrompt="1"/>
          </p:nvPr>
        </p:nvSpPr>
        <p:spPr>
          <a:xfrm>
            <a:off x="5063596" y="1990955"/>
            <a:ext cx="2135948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5063597" y="4102839"/>
            <a:ext cx="2135751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38" name="図 3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435995" y="4557067"/>
            <a:ext cx="2260404" cy="280708"/>
          </a:xfrm>
          <a:prstGeom prst="rect">
            <a:avLst/>
          </a:prstGeom>
        </p:spPr>
      </p:pic>
      <p:sp>
        <p:nvSpPr>
          <p:cNvPr id="39" name="正方形/長方形 38"/>
          <p:cNvSpPr>
            <a:spLocks/>
          </p:cNvSpPr>
          <p:nvPr userDrawn="1"/>
        </p:nvSpPr>
        <p:spPr>
          <a:xfrm>
            <a:off x="7435995" y="1917067"/>
            <a:ext cx="2260404" cy="264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図プレースホルダー 8"/>
          <p:cNvSpPr>
            <a:spLocks noGrp="1"/>
          </p:cNvSpPr>
          <p:nvPr>
            <p:ph type="pic" sz="quarter" idx="28" hasCustomPrompt="1"/>
          </p:nvPr>
        </p:nvSpPr>
        <p:spPr>
          <a:xfrm>
            <a:off x="7497551" y="1992599"/>
            <a:ext cx="2135948" cy="247287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7497551" y="4104483"/>
            <a:ext cx="2135751" cy="359364"/>
          </a:xfrm>
          <a:gradFill>
            <a:gsLst>
              <a:gs pos="0">
                <a:schemeClr val="tx2">
                  <a:lumMod val="75000"/>
                  <a:lumOff val="25000"/>
                  <a:alpha val="70000"/>
                </a:schemeClr>
              </a:gs>
              <a:gs pos="50000">
                <a:schemeClr val="bg1">
                  <a:lumMod val="25000"/>
                  <a:lumOff val="75000"/>
                  <a:alpha val="70000"/>
                </a:schemeClr>
              </a:gs>
              <a:gs pos="100000">
                <a:schemeClr val="bg1">
                  <a:lumMod val="10000"/>
                  <a:lumOff val="90000"/>
                  <a:alpha val="70000"/>
                </a:schemeClr>
              </a:gs>
            </a:gsLst>
            <a:lin ang="10800000" scaled="1"/>
          </a:gradFill>
        </p:spPr>
        <p:txBody>
          <a:bodyPr anchor="b">
            <a:normAutofit/>
          </a:bodyPr>
          <a:lstStyle>
            <a:lvl1pPr algn="ctr"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2586880" y="4689389"/>
            <a:ext cx="2244590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002040" y="4689389"/>
            <a:ext cx="2244590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7435995" y="4689389"/>
            <a:ext cx="2244590" cy="139857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53697429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4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allAtOnce"/>
      <p:bldP spid="25" grpId="0" animBg="1"/>
      <p:bldP spid="32" grpId="0"/>
      <p:bldP spid="33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/>
      <p:bldP spid="37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/>
      <p:bldP spid="41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allAtOnce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allAtOnce"/>
    </p:bld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0998" y="4060822"/>
            <a:ext cx="1642136" cy="882705"/>
          </a:xfrm>
        </p:spPr>
        <p:txBody>
          <a:bodyPr anchor="t">
            <a:normAutofit/>
          </a:bodyPr>
          <a:lstStyle>
            <a:lvl1pPr algn="r">
              <a:defRPr sz="56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89057" y="4815451"/>
            <a:ext cx="1499416" cy="1371165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endParaRPr lang="en-US" dirty="0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-6518" y="4012693"/>
            <a:ext cx="2159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 userDrawn="1"/>
        </p:nvCxnSpPr>
        <p:spPr>
          <a:xfrm>
            <a:off x="2153134" y="4012694"/>
            <a:ext cx="0" cy="1457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 userDrawn="1"/>
        </p:nvCxnSpPr>
        <p:spPr>
          <a:xfrm>
            <a:off x="2153134" y="5469924"/>
            <a:ext cx="18316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 userDrawn="1"/>
        </p:nvCxnSpPr>
        <p:spPr>
          <a:xfrm flipV="1">
            <a:off x="3984783" y="3097428"/>
            <a:ext cx="0" cy="237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 userDrawn="1"/>
        </p:nvCxnSpPr>
        <p:spPr>
          <a:xfrm>
            <a:off x="3984783" y="3097427"/>
            <a:ext cx="18316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 userDrawn="1"/>
        </p:nvCxnSpPr>
        <p:spPr>
          <a:xfrm>
            <a:off x="5816432" y="3097428"/>
            <a:ext cx="0" cy="1367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 userDrawn="1"/>
        </p:nvCxnSpPr>
        <p:spPr>
          <a:xfrm>
            <a:off x="5816432" y="4464908"/>
            <a:ext cx="18316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 userDrawn="1"/>
        </p:nvCxnSpPr>
        <p:spPr>
          <a:xfrm>
            <a:off x="7648081" y="2339546"/>
            <a:ext cx="0" cy="2125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 userDrawn="1"/>
        </p:nvCxnSpPr>
        <p:spPr>
          <a:xfrm>
            <a:off x="7648081" y="2340441"/>
            <a:ext cx="22579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2353758" y="4717728"/>
            <a:ext cx="1642136" cy="882705"/>
          </a:xfrm>
        </p:spPr>
        <p:txBody>
          <a:bodyPr anchor="t">
            <a:normAutofit/>
          </a:bodyPr>
          <a:lstStyle>
            <a:lvl1pPr algn="r">
              <a:defRPr sz="56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77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174296" y="3153794"/>
            <a:ext cx="1642136" cy="882705"/>
          </a:xfrm>
        </p:spPr>
        <p:txBody>
          <a:bodyPr anchor="t">
            <a:normAutofit/>
          </a:bodyPr>
          <a:lstStyle>
            <a:lvl1pPr algn="r">
              <a:defRPr sz="56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78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6005945" y="3716830"/>
            <a:ext cx="1642136" cy="882705"/>
          </a:xfrm>
        </p:spPr>
        <p:txBody>
          <a:bodyPr anchor="t">
            <a:normAutofit/>
          </a:bodyPr>
          <a:lstStyle>
            <a:lvl1pPr algn="r">
              <a:defRPr sz="56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79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7674856" y="2387674"/>
            <a:ext cx="1642136" cy="882705"/>
          </a:xfrm>
        </p:spPr>
        <p:txBody>
          <a:bodyPr anchor="t">
            <a:normAutofit/>
          </a:bodyPr>
          <a:lstStyle>
            <a:lvl1pPr algn="l">
              <a:defRPr sz="5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82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2425121" y="3327112"/>
            <a:ext cx="1499416" cy="1371165"/>
          </a:xfrm>
        </p:spPr>
        <p:txBody>
          <a:bodyPr anchor="b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3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233502" y="3896500"/>
            <a:ext cx="1499416" cy="1371165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4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6081725" y="2339546"/>
            <a:ext cx="1499416" cy="1371165"/>
          </a:xfrm>
        </p:spPr>
        <p:txBody>
          <a:bodyPr anchor="b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5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7702086" y="3082074"/>
            <a:ext cx="1499416" cy="1371165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78290745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1" name="グラフ プレースホルダー 10"/>
          <p:cNvSpPr>
            <a:spLocks noGrp="1"/>
          </p:cNvSpPr>
          <p:nvPr>
            <p:ph type="chart" sz="quarter" idx="16" hasCustomPrompt="1"/>
          </p:nvPr>
        </p:nvSpPr>
        <p:spPr>
          <a:xfrm>
            <a:off x="275191" y="1848153"/>
            <a:ext cx="4410911" cy="4121906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01589" y="1828798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04757" y="2355803"/>
            <a:ext cx="4541583" cy="136863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05934" y="3719093"/>
            <a:ext cx="4529606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809102" y="4246098"/>
            <a:ext cx="4541583" cy="1368639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9518676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Graph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359756" y="4493414"/>
            <a:ext cx="9220616" cy="91909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59756" y="4499448"/>
            <a:ext cx="9220616" cy="91909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49717" y="1644073"/>
            <a:ext cx="9040695" cy="29355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495343" y="1697121"/>
            <a:ext cx="8942243" cy="281873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9717" y="4724252"/>
            <a:ext cx="4439883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52885" y="5251257"/>
            <a:ext cx="4451623" cy="98110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5035621" y="4706874"/>
            <a:ext cx="4439883" cy="504242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5038789" y="5233880"/>
            <a:ext cx="4451623" cy="98110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5965181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339432" y="4579661"/>
            <a:ext cx="9220616" cy="91909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59756" y="4579661"/>
            <a:ext cx="9220616" cy="91909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9716" y="4920231"/>
            <a:ext cx="9040695" cy="504242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43385" y="5445166"/>
            <a:ext cx="9047218" cy="837309"/>
          </a:xfrm>
        </p:spPr>
        <p:txBody>
          <a:bodyPr anchor="t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449717" y="210416"/>
            <a:ext cx="9040695" cy="436924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6" hasCustomPrompt="1"/>
          </p:nvPr>
        </p:nvSpPr>
        <p:spPr>
          <a:xfrm>
            <a:off x="495343" y="275841"/>
            <a:ext cx="8942243" cy="423199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04095246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/>
      <p:bldP spid="16" grpId="0"/>
    </p:bld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485389" y="1796650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541285" y="2349780"/>
            <a:ext cx="3108611" cy="3128599"/>
          </a:xfrm>
        </p:spPr>
        <p:txBody>
          <a:bodyPr anchor="ctr"/>
          <a:lstStyle>
            <a:lvl1pPr algn="l"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6" name="円/楕円 15"/>
          <p:cNvSpPr/>
          <p:nvPr userDrawn="1"/>
        </p:nvSpPr>
        <p:spPr>
          <a:xfrm>
            <a:off x="3919833" y="1755093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3" name="テキスト ボックス 2"/>
          <p:cNvSpPr txBox="1"/>
          <p:nvPr userDrawn="1"/>
        </p:nvSpPr>
        <p:spPr>
          <a:xfrm>
            <a:off x="4027921" y="1788680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1</a:t>
            </a:r>
          </a:p>
        </p:txBody>
      </p:sp>
      <p:sp>
        <p:nvSpPr>
          <p:cNvPr id="26" name="円/楕円 25"/>
          <p:cNvSpPr/>
          <p:nvPr userDrawn="1"/>
        </p:nvSpPr>
        <p:spPr>
          <a:xfrm>
            <a:off x="3919833" y="2487019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27" name="テキスト ボックス 26"/>
          <p:cNvSpPr txBox="1"/>
          <p:nvPr userDrawn="1"/>
        </p:nvSpPr>
        <p:spPr>
          <a:xfrm>
            <a:off x="4027921" y="2520606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2</a:t>
            </a:r>
          </a:p>
        </p:txBody>
      </p:sp>
      <p:sp>
        <p:nvSpPr>
          <p:cNvPr id="28" name="円/楕円 27"/>
          <p:cNvSpPr/>
          <p:nvPr userDrawn="1"/>
        </p:nvSpPr>
        <p:spPr>
          <a:xfrm>
            <a:off x="3919833" y="3241700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29" name="テキスト ボックス 28"/>
          <p:cNvSpPr txBox="1"/>
          <p:nvPr userDrawn="1"/>
        </p:nvSpPr>
        <p:spPr>
          <a:xfrm>
            <a:off x="4027921" y="3275287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3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3919833" y="3973626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31" name="テキスト ボックス 30"/>
          <p:cNvSpPr txBox="1"/>
          <p:nvPr userDrawn="1"/>
        </p:nvSpPr>
        <p:spPr>
          <a:xfrm>
            <a:off x="4027921" y="4007212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4</a:t>
            </a:r>
          </a:p>
        </p:txBody>
      </p:sp>
      <p:sp>
        <p:nvSpPr>
          <p:cNvPr id="32" name="円/楕円 31"/>
          <p:cNvSpPr/>
          <p:nvPr userDrawn="1"/>
        </p:nvSpPr>
        <p:spPr>
          <a:xfrm>
            <a:off x="3919833" y="4725900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33" name="テキスト ボックス 32"/>
          <p:cNvSpPr txBox="1"/>
          <p:nvPr userDrawn="1"/>
        </p:nvSpPr>
        <p:spPr>
          <a:xfrm>
            <a:off x="4027921" y="4759486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5</a:t>
            </a:r>
          </a:p>
        </p:txBody>
      </p:sp>
      <p:sp>
        <p:nvSpPr>
          <p:cNvPr id="34" name="円/楕円 33"/>
          <p:cNvSpPr/>
          <p:nvPr userDrawn="1"/>
        </p:nvSpPr>
        <p:spPr>
          <a:xfrm>
            <a:off x="3919833" y="5457825"/>
            <a:ext cx="512184" cy="63032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35" name="テキスト ボックス 34"/>
          <p:cNvSpPr txBox="1"/>
          <p:nvPr userDrawn="1"/>
        </p:nvSpPr>
        <p:spPr>
          <a:xfrm>
            <a:off x="4027921" y="5491412"/>
            <a:ext cx="260707" cy="485049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rPr>
              <a:t>6</a:t>
            </a:r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485389" y="2533153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485389" y="3287834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485389" y="4015182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485389" y="4751685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485389" y="5506366"/>
            <a:ext cx="4541583" cy="541677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343855460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3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4" name="正方形/長方形 13"/>
          <p:cNvSpPr>
            <a:spLocks/>
          </p:cNvSpPr>
          <p:nvPr userDrawn="1"/>
        </p:nvSpPr>
        <p:spPr>
          <a:xfrm>
            <a:off x="2375238" y="2100628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図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1943650" y="3112797"/>
            <a:ext cx="2816139" cy="28070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1943650" y="4405675"/>
            <a:ext cx="2816139" cy="280708"/>
          </a:xfrm>
          <a:prstGeom prst="rect">
            <a:avLst/>
          </a:prstGeom>
        </p:spPr>
      </p:pic>
      <p:sp>
        <p:nvSpPr>
          <p:cNvPr id="23" name="正方形/長方形 22"/>
          <p:cNvSpPr>
            <a:spLocks/>
          </p:cNvSpPr>
          <p:nvPr userDrawn="1"/>
        </p:nvSpPr>
        <p:spPr>
          <a:xfrm flipH="1">
            <a:off x="5191377" y="3393506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5191376" y="4401700"/>
            <a:ext cx="2816139" cy="280708"/>
          </a:xfrm>
          <a:prstGeom prst="rect">
            <a:avLst/>
          </a:prstGeom>
        </p:spPr>
      </p:pic>
      <p:sp>
        <p:nvSpPr>
          <p:cNvPr id="25" name="正方形/長方形 24"/>
          <p:cNvSpPr>
            <a:spLocks/>
          </p:cNvSpPr>
          <p:nvPr userDrawn="1"/>
        </p:nvSpPr>
        <p:spPr>
          <a:xfrm flipH="1">
            <a:off x="5191377" y="2100628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6" name="図 2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 flipH="1">
            <a:off x="5191376" y="3108823"/>
            <a:ext cx="2816139" cy="280708"/>
          </a:xfrm>
          <a:prstGeom prst="rect">
            <a:avLst/>
          </a:prstGeom>
        </p:spPr>
      </p:pic>
      <p:sp>
        <p:nvSpPr>
          <p:cNvPr id="27" name="正方形/長方形 26"/>
          <p:cNvSpPr>
            <a:spLocks/>
          </p:cNvSpPr>
          <p:nvPr userDrawn="1"/>
        </p:nvSpPr>
        <p:spPr>
          <a:xfrm>
            <a:off x="2375238" y="3393506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410655" y="2377791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2410603" y="3670669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51976" y="2377791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5251976" y="3670669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15972" y="2100628"/>
            <a:ext cx="1985604" cy="1008195"/>
          </a:xfrm>
        </p:spPr>
        <p:txBody>
          <a:bodyPr anchor="ctr">
            <a:normAutofit/>
          </a:bodyPr>
          <a:lstStyle>
            <a:lvl1pPr marL="0" marR="0" indent="0" algn="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13799" y="3389531"/>
            <a:ext cx="1985604" cy="1008195"/>
          </a:xfrm>
        </p:spPr>
        <p:txBody>
          <a:bodyPr anchor="ctr">
            <a:normAutofit/>
          </a:bodyPr>
          <a:lstStyle>
            <a:lvl1pPr marL="0" marR="0" indent="0" algn="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7646177" y="2100628"/>
            <a:ext cx="1985604" cy="1008195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7644004" y="3389531"/>
            <a:ext cx="1985604" cy="1008195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9716" y="4807936"/>
            <a:ext cx="9040695" cy="504242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43385" y="5332871"/>
            <a:ext cx="9047218" cy="837309"/>
          </a:xfrm>
        </p:spPr>
        <p:txBody>
          <a:bodyPr anchor="t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1160157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23" grpId="0" animBg="1"/>
      <p:bldP spid="25" grpId="0" animBg="1"/>
      <p:bldP spid="27" grpId="0" animBg="1"/>
      <p:bldP spid="28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 userDrawn="1"/>
        </p:nvSpPr>
        <p:spPr>
          <a:xfrm>
            <a:off x="95918" y="1477529"/>
            <a:ext cx="943491" cy="1854655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r>
              <a:rPr lang="en-US" sz="117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1</a:t>
            </a:r>
          </a:p>
        </p:txBody>
      </p:sp>
      <p:sp>
        <p:nvSpPr>
          <p:cNvPr id="38" name="テキスト ボックス 37"/>
          <p:cNvSpPr txBox="1"/>
          <p:nvPr userDrawn="1"/>
        </p:nvSpPr>
        <p:spPr>
          <a:xfrm>
            <a:off x="3215445" y="1484519"/>
            <a:ext cx="943491" cy="1854655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r>
              <a:rPr lang="en-US" sz="117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</a:t>
            </a:r>
          </a:p>
        </p:txBody>
      </p:sp>
      <p:sp>
        <p:nvSpPr>
          <p:cNvPr id="39" name="テキスト ボックス 38"/>
          <p:cNvSpPr txBox="1"/>
          <p:nvPr userDrawn="1"/>
        </p:nvSpPr>
        <p:spPr>
          <a:xfrm>
            <a:off x="6449418" y="1579129"/>
            <a:ext cx="943491" cy="1854655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r>
              <a:rPr lang="en-US" sz="117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3</a:t>
            </a: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4" name="正方形/長方形 13"/>
          <p:cNvSpPr>
            <a:spLocks/>
          </p:cNvSpPr>
          <p:nvPr userDrawn="1"/>
        </p:nvSpPr>
        <p:spPr>
          <a:xfrm>
            <a:off x="506443" y="2438405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図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4855" y="3450574"/>
            <a:ext cx="2816139" cy="28070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198288" y="3450574"/>
            <a:ext cx="2816139" cy="280708"/>
          </a:xfrm>
          <a:prstGeom prst="rect">
            <a:avLst/>
          </a:prstGeom>
        </p:spPr>
      </p:pic>
      <p:sp>
        <p:nvSpPr>
          <p:cNvPr id="23" name="正方形/長方形 22"/>
          <p:cNvSpPr>
            <a:spLocks/>
          </p:cNvSpPr>
          <p:nvPr userDrawn="1"/>
        </p:nvSpPr>
        <p:spPr>
          <a:xfrm>
            <a:off x="7058987" y="2438405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464737" y="3450574"/>
            <a:ext cx="2816139" cy="280708"/>
          </a:xfrm>
          <a:prstGeom prst="rect">
            <a:avLst/>
          </a:prstGeom>
        </p:spPr>
      </p:pic>
      <p:sp>
        <p:nvSpPr>
          <p:cNvPr id="27" name="正方形/長方形 26"/>
          <p:cNvSpPr>
            <a:spLocks/>
          </p:cNvSpPr>
          <p:nvPr userDrawn="1"/>
        </p:nvSpPr>
        <p:spPr>
          <a:xfrm>
            <a:off x="3779979" y="2438405"/>
            <a:ext cx="2384551" cy="10121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1860" y="2715568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815344" y="2715568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7119586" y="2715568"/>
            <a:ext cx="2263353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300" baseline="0">
                <a:solidFill>
                  <a:schemeClr val="bg1">
                    <a:lumMod val="10000"/>
                    <a:lumOff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90123" y="3509880"/>
            <a:ext cx="2384551" cy="2297903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763659" y="3515231"/>
            <a:ext cx="2384551" cy="2297903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7058987" y="3515231"/>
            <a:ext cx="2384551" cy="2297903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122668211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8" grpId="0"/>
      <p:bldP spid="39" grpId="0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23" grpId="0" animBg="1"/>
      <p:bldP spid="27" grpId="0" animBg="1"/>
      <p:bldP spid="28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4" name="正方形/長方形 13"/>
          <p:cNvSpPr>
            <a:spLocks/>
          </p:cNvSpPr>
          <p:nvPr userDrawn="1"/>
        </p:nvSpPr>
        <p:spPr>
          <a:xfrm>
            <a:off x="506443" y="1771136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図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4855" y="2277221"/>
            <a:ext cx="2816139" cy="28070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341681" y="2277221"/>
            <a:ext cx="2816139" cy="280708"/>
          </a:xfrm>
          <a:prstGeom prst="rect">
            <a:avLst/>
          </a:prstGeom>
        </p:spPr>
      </p:pic>
      <p:sp>
        <p:nvSpPr>
          <p:cNvPr id="23" name="正方形/長方形 22"/>
          <p:cNvSpPr>
            <a:spLocks/>
          </p:cNvSpPr>
          <p:nvPr userDrawn="1"/>
        </p:nvSpPr>
        <p:spPr>
          <a:xfrm>
            <a:off x="7058987" y="1771136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621166" y="2277221"/>
            <a:ext cx="2816139" cy="280708"/>
          </a:xfrm>
          <a:prstGeom prst="rect">
            <a:avLst/>
          </a:prstGeom>
        </p:spPr>
      </p:pic>
      <p:sp>
        <p:nvSpPr>
          <p:cNvPr id="27" name="正方形/長方形 26"/>
          <p:cNvSpPr>
            <a:spLocks/>
          </p:cNvSpPr>
          <p:nvPr userDrawn="1"/>
        </p:nvSpPr>
        <p:spPr>
          <a:xfrm>
            <a:off x="3779979" y="1771136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1860" y="1795256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815344" y="1795256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7119586" y="1795256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90123" y="2336527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763659" y="2341878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7058987" y="2341878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正方形/長方形 24"/>
          <p:cNvSpPr>
            <a:spLocks/>
          </p:cNvSpPr>
          <p:nvPr userDrawn="1"/>
        </p:nvSpPr>
        <p:spPr>
          <a:xfrm>
            <a:off x="506443" y="3982273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0000"/>
                  <a:lumOff val="10000"/>
                </a:schemeClr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6" name="図 2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3341681" y="4488358"/>
            <a:ext cx="2816139" cy="280708"/>
          </a:xfrm>
          <a:prstGeom prst="rect">
            <a:avLst/>
          </a:prstGeom>
        </p:spPr>
      </p:pic>
      <p:sp>
        <p:nvSpPr>
          <p:cNvPr id="30" name="正方形/長方形 29"/>
          <p:cNvSpPr>
            <a:spLocks/>
          </p:cNvSpPr>
          <p:nvPr userDrawn="1"/>
        </p:nvSpPr>
        <p:spPr>
          <a:xfrm>
            <a:off x="7058987" y="3982273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0000"/>
                  <a:lumOff val="10000"/>
                </a:schemeClr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4" name="図 3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6621166" y="4488358"/>
            <a:ext cx="2816139" cy="280708"/>
          </a:xfrm>
          <a:prstGeom prst="rect">
            <a:avLst/>
          </a:prstGeom>
        </p:spPr>
      </p:pic>
      <p:sp>
        <p:nvSpPr>
          <p:cNvPr id="36" name="正方形/長方形 35"/>
          <p:cNvSpPr>
            <a:spLocks/>
          </p:cNvSpPr>
          <p:nvPr userDrawn="1"/>
        </p:nvSpPr>
        <p:spPr>
          <a:xfrm>
            <a:off x="3779979" y="3982273"/>
            <a:ext cx="2384551" cy="50608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541860" y="4006393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815344" y="4006393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7119586" y="4006393"/>
            <a:ext cx="2263353" cy="457843"/>
          </a:xfrm>
        </p:spPr>
        <p:txBody>
          <a:bodyPr anchor="ctr">
            <a:no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90123" y="4547664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3763659" y="4553015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058987" y="4553015"/>
            <a:ext cx="2384551" cy="1415047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pic>
        <p:nvPicPr>
          <p:cNvPr id="45" name="図 4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4855" y="4488357"/>
            <a:ext cx="2816139" cy="28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2133958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23" grpId="0" animBg="1"/>
      <p:bldP spid="27" grpId="0" animBg="1"/>
      <p:bldP spid="2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30" grpId="0" animBg="1"/>
      <p:bldP spid="36" grpId="0" animBg="1"/>
      <p:bldP spid="37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949910" y="2563172"/>
            <a:ext cx="945881" cy="854283"/>
          </a:xfrm>
        </p:spPr>
        <p:txBody>
          <a:bodyPr anchor="ctr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9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3275884" y="2553935"/>
            <a:ext cx="945881" cy="854283"/>
          </a:xfrm>
        </p:spPr>
        <p:txBody>
          <a:bodyPr anchor="ctr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9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609001" y="2544699"/>
            <a:ext cx="945881" cy="854283"/>
          </a:xfrm>
        </p:spPr>
        <p:txBody>
          <a:bodyPr anchor="ctr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9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7950125" y="2544701"/>
            <a:ext cx="945881" cy="854283"/>
          </a:xfrm>
        </p:spPr>
        <p:txBody>
          <a:bodyPr anchor="ctr">
            <a:norm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9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1" name="グラフ プレースホルダー 10"/>
          <p:cNvSpPr>
            <a:spLocks noGrp="1"/>
          </p:cNvSpPr>
          <p:nvPr>
            <p:ph type="chart" sz="quarter" idx="25" hasCustomPrompt="1"/>
          </p:nvPr>
        </p:nvSpPr>
        <p:spPr>
          <a:xfrm>
            <a:off x="387847" y="1690159"/>
            <a:ext cx="2074249" cy="254309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  <p:sp>
        <p:nvSpPr>
          <p:cNvPr id="36" name="グラフ プレースホルダー 10"/>
          <p:cNvSpPr>
            <a:spLocks noGrp="1"/>
          </p:cNvSpPr>
          <p:nvPr>
            <p:ph type="chart" sz="quarter" idx="26" hasCustomPrompt="1"/>
          </p:nvPr>
        </p:nvSpPr>
        <p:spPr>
          <a:xfrm>
            <a:off x="2722687" y="1690159"/>
            <a:ext cx="2074249" cy="254309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  <p:sp>
        <p:nvSpPr>
          <p:cNvPr id="37" name="グラフ プレースホルダー 10"/>
          <p:cNvSpPr>
            <a:spLocks noGrp="1"/>
          </p:cNvSpPr>
          <p:nvPr>
            <p:ph type="chart" sz="quarter" idx="27" hasCustomPrompt="1"/>
          </p:nvPr>
        </p:nvSpPr>
        <p:spPr>
          <a:xfrm>
            <a:off x="5047308" y="1690159"/>
            <a:ext cx="2074249" cy="254309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  <p:sp>
        <p:nvSpPr>
          <p:cNvPr id="40" name="グラフ プレースホルダー 10"/>
          <p:cNvSpPr>
            <a:spLocks noGrp="1"/>
          </p:cNvSpPr>
          <p:nvPr>
            <p:ph type="chart" sz="quarter" idx="28" hasCustomPrompt="1"/>
          </p:nvPr>
        </p:nvSpPr>
        <p:spPr>
          <a:xfrm>
            <a:off x="7359908" y="1690159"/>
            <a:ext cx="2074249" cy="254309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dirty="0"/>
              <a:t>Add Graph</a:t>
            </a:r>
          </a:p>
        </p:txBody>
      </p:sp>
      <p:pic>
        <p:nvPicPr>
          <p:cNvPr id="17" name="図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145172" y="4840729"/>
            <a:ext cx="2312368" cy="28070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2461761" y="4820241"/>
            <a:ext cx="2312368" cy="280708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4796936" y="4849965"/>
            <a:ext cx="2312368" cy="280708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1"/>
          <a:stretch/>
        </p:blipFill>
        <p:spPr>
          <a:xfrm>
            <a:off x="7109303" y="4849966"/>
            <a:ext cx="2312368" cy="28070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4" name="正方形/長方形 13"/>
          <p:cNvSpPr>
            <a:spLocks/>
          </p:cNvSpPr>
          <p:nvPr userDrawn="1"/>
        </p:nvSpPr>
        <p:spPr>
          <a:xfrm>
            <a:off x="388217" y="4343881"/>
            <a:ext cx="2069267" cy="50608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正方形/長方形 22"/>
          <p:cNvSpPr>
            <a:spLocks/>
          </p:cNvSpPr>
          <p:nvPr userDrawn="1"/>
        </p:nvSpPr>
        <p:spPr>
          <a:xfrm>
            <a:off x="5047308" y="4343882"/>
            <a:ext cx="2069267" cy="50608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正方形/長方形 26"/>
          <p:cNvSpPr>
            <a:spLocks/>
          </p:cNvSpPr>
          <p:nvPr userDrawn="1"/>
        </p:nvSpPr>
        <p:spPr>
          <a:xfrm>
            <a:off x="2714191" y="4343882"/>
            <a:ext cx="2069267" cy="50608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23634" y="4355113"/>
            <a:ext cx="1964094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2749556" y="4355114"/>
            <a:ext cx="1964094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5107907" y="4355114"/>
            <a:ext cx="1964094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2697871" y="4914623"/>
            <a:ext cx="2069267" cy="124179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5047308" y="4914623"/>
            <a:ext cx="2069267" cy="124179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正方形/長方形 24"/>
          <p:cNvSpPr>
            <a:spLocks/>
          </p:cNvSpPr>
          <p:nvPr userDrawn="1"/>
        </p:nvSpPr>
        <p:spPr>
          <a:xfrm>
            <a:off x="7359908" y="4343882"/>
            <a:ext cx="2069267" cy="50608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7395273" y="4355114"/>
            <a:ext cx="1964094" cy="457843"/>
          </a:xfrm>
        </p:spPr>
        <p:txBody>
          <a:bodyPr anchor="ctr">
            <a:noAutofit/>
          </a:bodyPr>
          <a:lstStyle>
            <a:lvl1pPr marL="0" marR="0" indent="0" algn="ctr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>
                    <a:lumMod val="10000"/>
                    <a:lumOff val="90000"/>
                  </a:schemeClr>
                </a:solidFill>
                <a:latin typeface="Aileron Thin" pitchFamily="50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7343588" y="4914623"/>
            <a:ext cx="2069267" cy="124179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392494" y="4923649"/>
            <a:ext cx="2069267" cy="1241791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99944408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36" grpId="0"/>
      <p:bldP spid="37" grpId="0"/>
      <p:bldP spid="40" grpId="0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23" grpId="0" animBg="1"/>
      <p:bldP spid="27" grpId="0" animBg="1"/>
      <p:bldP spid="28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 10"/>
          <p:cNvSpPr/>
          <p:nvPr userDrawn="1"/>
        </p:nvSpPr>
        <p:spPr>
          <a:xfrm>
            <a:off x="-268311" y="3081867"/>
            <a:ext cx="10326525" cy="1557867"/>
          </a:xfrm>
          <a:custGeom>
            <a:avLst/>
            <a:gdLst>
              <a:gd name="connsiteX0" fmla="*/ 0 w 19062700"/>
              <a:gd name="connsiteY0" fmla="*/ 0 h 2336800"/>
              <a:gd name="connsiteX1" fmla="*/ 2730500 w 19062700"/>
              <a:gd name="connsiteY1" fmla="*/ 1524000 h 2336800"/>
              <a:gd name="connsiteX2" fmla="*/ 5384800 w 19062700"/>
              <a:gd name="connsiteY2" fmla="*/ 749300 h 2336800"/>
              <a:gd name="connsiteX3" fmla="*/ 7264400 w 19062700"/>
              <a:gd name="connsiteY3" fmla="*/ 2336800 h 2336800"/>
              <a:gd name="connsiteX4" fmla="*/ 9740900 w 19062700"/>
              <a:gd name="connsiteY4" fmla="*/ 965200 h 2336800"/>
              <a:gd name="connsiteX5" fmla="*/ 12700000 w 19062700"/>
              <a:gd name="connsiteY5" fmla="*/ 1663700 h 2336800"/>
              <a:gd name="connsiteX6" fmla="*/ 15316200 w 19062700"/>
              <a:gd name="connsiteY6" fmla="*/ 584200 h 2336800"/>
              <a:gd name="connsiteX7" fmla="*/ 19062700 w 19062700"/>
              <a:gd name="connsiteY7" fmla="*/ 2159000 h 2336800"/>
              <a:gd name="connsiteX8" fmla="*/ 19037300 w 19062700"/>
              <a:gd name="connsiteY8" fmla="*/ 2159000 h 2336800"/>
              <a:gd name="connsiteX9" fmla="*/ 19037300 w 19062700"/>
              <a:gd name="connsiteY9" fmla="*/ 215900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62700" h="2336800">
                <a:moveTo>
                  <a:pt x="0" y="0"/>
                </a:moveTo>
                <a:lnTo>
                  <a:pt x="2730500" y="1524000"/>
                </a:lnTo>
                <a:lnTo>
                  <a:pt x="5384800" y="749300"/>
                </a:lnTo>
                <a:lnTo>
                  <a:pt x="7264400" y="2336800"/>
                </a:lnTo>
                <a:lnTo>
                  <a:pt x="9740900" y="965200"/>
                </a:lnTo>
                <a:lnTo>
                  <a:pt x="12700000" y="1663700"/>
                </a:lnTo>
                <a:lnTo>
                  <a:pt x="15316200" y="584200"/>
                </a:lnTo>
                <a:lnTo>
                  <a:pt x="19062700" y="2159000"/>
                </a:lnTo>
                <a:lnTo>
                  <a:pt x="19037300" y="2159000"/>
                </a:lnTo>
                <a:lnTo>
                  <a:pt x="19037300" y="2159000"/>
                </a:lnTo>
              </a:path>
            </a:pathLst>
          </a:custGeom>
          <a:noFill/>
          <a:ln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lang="en-US"/>
          </a:p>
        </p:txBody>
      </p:sp>
      <p:sp>
        <p:nvSpPr>
          <p:cNvPr id="46" name="円/楕円 45"/>
          <p:cNvSpPr/>
          <p:nvPr userDrawn="1"/>
        </p:nvSpPr>
        <p:spPr>
          <a:xfrm>
            <a:off x="7954084" y="3385148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9" y="233178"/>
            <a:ext cx="7148064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6013" y="233179"/>
            <a:ext cx="2019987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18" y="6381792"/>
            <a:ext cx="9912518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44357" y="357104"/>
            <a:ext cx="6729551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990680" y="677437"/>
            <a:ext cx="2009900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60979" y="938354"/>
            <a:ext cx="6686858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41" name="円/楕円 40"/>
          <p:cNvSpPr/>
          <p:nvPr userDrawn="1"/>
        </p:nvSpPr>
        <p:spPr>
          <a:xfrm>
            <a:off x="1136609" y="4005269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42" name="円/楕円 41"/>
          <p:cNvSpPr/>
          <p:nvPr userDrawn="1"/>
        </p:nvSpPr>
        <p:spPr>
          <a:xfrm>
            <a:off x="2562891" y="3487640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43" name="円/楕円 42"/>
          <p:cNvSpPr/>
          <p:nvPr userDrawn="1"/>
        </p:nvSpPr>
        <p:spPr>
          <a:xfrm>
            <a:off x="3585080" y="4542634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44" name="円/楕円 43"/>
          <p:cNvSpPr/>
          <p:nvPr userDrawn="1"/>
        </p:nvSpPr>
        <p:spPr>
          <a:xfrm>
            <a:off x="4919754" y="3619767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6516936" y="4082852"/>
            <a:ext cx="166563" cy="20498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200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3639" tIns="26819" rIns="53639" bIns="26819" rtlCol="0" anchor="ctr"/>
          <a:lstStyle/>
          <a:p>
            <a:pPr algn="ctr"/>
            <a:endParaRPr lang="en-US" sz="3200" dirty="0">
              <a:solidFill>
                <a:schemeClr val="bg1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06041" y="4645125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0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99710" y="5230378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51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592298" y="1624322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585967" y="2209576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5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3994608" y="4796166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3988277" y="5381419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4081147" y="1771136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074816" y="2356390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6939424" y="4465336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933093" y="5050590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7647671" y="1637808"/>
            <a:ext cx="2137156" cy="564561"/>
          </a:xfrm>
        </p:spPr>
        <p:txBody>
          <a:bodyPr anchor="b">
            <a:normAutofit/>
          </a:bodyPr>
          <a:lstStyle>
            <a:lvl1pPr algn="l">
              <a:defRPr sz="14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7641340" y="2223062"/>
            <a:ext cx="2138698" cy="936430"/>
          </a:xfrm>
        </p:spPr>
        <p:txBody>
          <a:bodyPr anchor="t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br>
              <a:rPr lang="en-US" dirty="0"/>
            </a:br>
            <a:endParaRPr lang="en-US" dirty="0"/>
          </a:p>
        </p:txBody>
      </p:sp>
      <p:cxnSp>
        <p:nvCxnSpPr>
          <p:cNvPr id="13" name="直線コネクタ 12"/>
          <p:cNvCxnSpPr/>
          <p:nvPr userDrawn="1"/>
        </p:nvCxnSpPr>
        <p:spPr>
          <a:xfrm flipV="1">
            <a:off x="1017462" y="4287835"/>
            <a:ext cx="202429" cy="45978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 userDrawn="1"/>
        </p:nvCxnSpPr>
        <p:spPr>
          <a:xfrm flipH="1" flipV="1">
            <a:off x="2366639" y="2917743"/>
            <a:ext cx="216574" cy="4758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 userDrawn="1"/>
        </p:nvCxnSpPr>
        <p:spPr>
          <a:xfrm>
            <a:off x="3751643" y="4840750"/>
            <a:ext cx="143433" cy="391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 userDrawn="1"/>
        </p:nvCxnSpPr>
        <p:spPr>
          <a:xfrm flipH="1" flipV="1">
            <a:off x="4829594" y="3081867"/>
            <a:ext cx="173441" cy="47587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 userDrawn="1"/>
        </p:nvCxnSpPr>
        <p:spPr>
          <a:xfrm flipH="1" flipV="1">
            <a:off x="6712465" y="4295673"/>
            <a:ext cx="353052" cy="2469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 userDrawn="1"/>
        </p:nvCxnSpPr>
        <p:spPr>
          <a:xfrm flipH="1">
            <a:off x="8043521" y="2917744"/>
            <a:ext cx="77126" cy="40205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50824468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6" grpId="0" animBg="1"/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animBg="1"/>
      <p:bldP spid="43" grpId="0" animBg="1"/>
      <p:bldP spid="44" grpId="0" animBg="1"/>
      <p:bldP spid="45" grpId="0" animBg="1"/>
      <p:bldP spid="49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8"/>
            <a:ext cx="9906000" cy="685740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53639" tIns="26819" rIns="53639" bIns="26819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53639" tIns="26819" rIns="53639" bIns="26819" rtlCol="0">
            <a:normAutofit/>
          </a:bodyPr>
          <a:lstStyle/>
          <a:p>
            <a:pPr lvl="0"/>
            <a:r>
              <a:rPr lang="en-US" dirty="0"/>
              <a:t>Master Text</a:t>
            </a:r>
          </a:p>
        </p:txBody>
      </p:sp>
    </p:spTree>
    <p:extLst>
      <p:ext uri="{BB962C8B-B14F-4D97-AF65-F5344CB8AC3E}">
        <p14:creationId xmlns:p14="http://schemas.microsoft.com/office/powerpoint/2010/main" xmlns="" val="364340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90" r:id="rId3"/>
    <p:sldLayoutId id="2147483696" r:id="rId4"/>
    <p:sldLayoutId id="2147483684" r:id="rId5"/>
    <p:sldLayoutId id="2147483695" r:id="rId6"/>
    <p:sldLayoutId id="2147483691" r:id="rId7"/>
  </p:sldLayoutIdLst>
  <p:transition advTm="0"/>
  <p:txStyles>
    <p:titleStyle>
      <a:lvl1pPr algn="l" defTabSz="804527" rtl="0" eaLnBrk="1" latinLnBrk="0" hangingPunct="1">
        <a:lnSpc>
          <a:spcPct val="90000"/>
        </a:lnSpc>
        <a:spcBef>
          <a:spcPct val="0"/>
        </a:spcBef>
        <a:buNone/>
        <a:defRPr sz="39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04527" rtl="0" eaLnBrk="1" latinLnBrk="0" hangingPunct="1">
        <a:lnSpc>
          <a:spcPct val="90000"/>
        </a:lnSpc>
        <a:spcBef>
          <a:spcPts val="880"/>
        </a:spcBef>
        <a:buFont typeface="Arial" panose="020B0604020202020204" pitchFamily="34" charset="0"/>
        <a:buNone/>
        <a:defRPr sz="2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03395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65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7922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185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1244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14713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6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1923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2263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527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6790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9054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317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3581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5844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18108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98"/>
            <a:ext cx="9905997" cy="685740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53639" tIns="26819" rIns="53639" bIns="26819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53639" tIns="26819" rIns="53639" bIns="26819" rtlCol="0">
            <a:normAutofit/>
          </a:bodyPr>
          <a:lstStyle/>
          <a:p>
            <a:pPr lvl="0"/>
            <a:r>
              <a:rPr lang="en-US" dirty="0"/>
              <a:t>Master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53639" tIns="26819" rIns="53639" bIns="2681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FA452-9612-4568-8725-0F7234F92C21}" type="datetimeFigureOut">
              <a:rPr lang="en-US" smtClean="0"/>
              <a:pPr/>
              <a:t>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53639" tIns="26819" rIns="53639" bIns="2681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The Power of PowerPoint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53639" tIns="26819" rIns="53639" bIns="2681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F482C-44AA-46E6-BA1A-E4C16BAF3A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358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87" r:id="rId3"/>
    <p:sldLayoutId id="2147483686" r:id="rId4"/>
    <p:sldLayoutId id="2147483692" r:id="rId5"/>
    <p:sldLayoutId id="2147483680" r:id="rId6"/>
    <p:sldLayoutId id="2147483683" r:id="rId7"/>
    <p:sldLayoutId id="2147483665" r:id="rId8"/>
    <p:sldLayoutId id="2147483667" r:id="rId9"/>
    <p:sldLayoutId id="2147483668" r:id="rId10"/>
    <p:sldLayoutId id="2147483670" r:id="rId11"/>
    <p:sldLayoutId id="2147483671" r:id="rId12"/>
    <p:sldLayoutId id="2147483685" r:id="rId13"/>
    <p:sldLayoutId id="2147483672" r:id="rId14"/>
    <p:sldLayoutId id="2147483693" r:id="rId15"/>
    <p:sldLayoutId id="2147483681" r:id="rId16"/>
    <p:sldLayoutId id="2147483673" r:id="rId17"/>
    <p:sldLayoutId id="2147483669" r:id="rId18"/>
    <p:sldLayoutId id="2147483674" r:id="rId19"/>
    <p:sldLayoutId id="2147483677" r:id="rId20"/>
    <p:sldLayoutId id="2147483675" r:id="rId21"/>
    <p:sldLayoutId id="2147483678" r:id="rId22"/>
    <p:sldLayoutId id="2147483679" r:id="rId23"/>
    <p:sldLayoutId id="2147483688" r:id="rId24"/>
    <p:sldLayoutId id="2147483694" r:id="rId25"/>
    <p:sldLayoutId id="2147483689" r:id="rId26"/>
    <p:sldLayoutId id="2147483682" r:id="rId27"/>
  </p:sldLayoutIdLst>
  <p:transition advTm="0"/>
  <p:txStyles>
    <p:titleStyle>
      <a:lvl1pPr algn="l" defTabSz="804527" rtl="0" eaLnBrk="1" latinLnBrk="0" hangingPunct="1">
        <a:lnSpc>
          <a:spcPct val="90000"/>
        </a:lnSpc>
        <a:spcBef>
          <a:spcPct val="0"/>
        </a:spcBef>
        <a:buNone/>
        <a:defRPr sz="39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04527" rtl="0" eaLnBrk="1" latinLnBrk="0" hangingPunct="1">
        <a:lnSpc>
          <a:spcPct val="90000"/>
        </a:lnSpc>
        <a:spcBef>
          <a:spcPts val="880"/>
        </a:spcBef>
        <a:buFont typeface="Arial" panose="020B0604020202020204" pitchFamily="34" charset="0"/>
        <a:buNone/>
        <a:defRPr sz="2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03395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65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7922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185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1244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14713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6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19239" indent="-201132" algn="l" defTabSz="804527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2263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527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6790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9054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317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3581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5844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18108" algn="l" defTabSz="8045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3131282"/>
            <a:ext cx="9906000" cy="118325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53639" tIns="26819" rIns="53639" bIns="26819" rtlCol="0">
            <a:noAutofit/>
          </a:bodyPr>
          <a:lstStyle/>
          <a:p>
            <a:pPr algn="ctr"/>
            <a:r>
              <a:rPr lang="id-ID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itannic Bold" pitchFamily="34" charset="0"/>
              </a:rPr>
              <a:t>PENINGKATAN KUALITAS SUMBER DAYA MANUSIA (SDM) </a:t>
            </a:r>
          </a:p>
          <a:p>
            <a:pPr algn="ctr"/>
            <a:r>
              <a:rPr lang="id-ID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itannic Bold" pitchFamily="34" charset="0"/>
              </a:rPr>
              <a:t>GUNA PERCEPATAN PEMBANGUNAN EKONOMI INKLUSIF</a:t>
            </a:r>
          </a:p>
          <a:p>
            <a:pPr algn="ctr"/>
            <a:r>
              <a:rPr lang="id-ID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itannic Bold" pitchFamily="34" charset="0"/>
              </a:rPr>
              <a:t>BERBASIS PERTANIAN DAN PENANGGULANGAN KEMISKINAN</a:t>
            </a:r>
            <a:endParaRPr 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itannic Bold" pitchFamily="34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9383" y="4816464"/>
            <a:ext cx="1025236" cy="87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0" y="50800"/>
            <a:ext cx="9909112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d-ID" sz="2400" b="1" dirty="0">
              <a:solidFill>
                <a:schemeClr val="bg2"/>
              </a:solidFill>
              <a:latin typeface="Britannic Bold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6000" b="1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itchFamily="34" charset="0"/>
                <a:ea typeface="Tahoma" pitchFamily="34" charset="0"/>
                <a:cs typeface="Tahoma" pitchFamily="34" charset="0"/>
              </a:rPr>
              <a:t>FORUM KONSULTASI PUBLIK</a:t>
            </a:r>
          </a:p>
          <a:p>
            <a:pPr algn="ctr"/>
            <a:endParaRPr lang="id-ID" sz="2800" b="1" dirty="0">
              <a:solidFill>
                <a:schemeClr val="bg2"/>
              </a:solidFill>
              <a:latin typeface="Britannic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35527" y="1731819"/>
            <a:ext cx="10349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2"/>
                </a:solidFill>
                <a:latin typeface="Arial Narrow" pitchFamily="34" charset="0"/>
              </a:rPr>
              <a:t>RANCANGAN AWAL RKPD KABUPATEN BULELENG TAHUN 2020 </a:t>
            </a:r>
          </a:p>
          <a:p>
            <a:pPr algn="ctr"/>
            <a:r>
              <a:rPr lang="id-ID" sz="2000" b="1" dirty="0">
                <a:solidFill>
                  <a:schemeClr val="bg2"/>
                </a:solidFill>
                <a:latin typeface="Arial Narrow" pitchFamily="34" charset="0"/>
              </a:rPr>
              <a:t>DIRANGKAIKAN DENGAN PEMBUKAAN MUSRENBANG RKPD DI KECAMATAN TAHUN 2019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762006" y="5754866"/>
            <a:ext cx="8229600" cy="49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37" tIns="50918" rIns="101837" bIns="50918">
            <a:spAutoFit/>
          </a:bodyPr>
          <a:lstStyle/>
          <a:p>
            <a:pPr algn="ctr">
              <a:lnSpc>
                <a:spcPct val="80000"/>
              </a:lnSpc>
            </a:pPr>
            <a:r>
              <a:rPr lang="id-ID" b="1" dirty="0">
                <a:solidFill>
                  <a:schemeClr val="bg2"/>
                </a:solidFill>
                <a:latin typeface="Arial Narrow" pitchFamily="34" charset="0"/>
              </a:rPr>
              <a:t>PEMERINTAH KABUPATEN BULELENG</a:t>
            </a:r>
          </a:p>
          <a:p>
            <a:pPr algn="ctr">
              <a:lnSpc>
                <a:spcPct val="80000"/>
              </a:lnSpc>
            </a:pPr>
            <a:r>
              <a:rPr lang="id-ID" b="1" dirty="0">
                <a:solidFill>
                  <a:schemeClr val="bg2"/>
                </a:solidFill>
                <a:latin typeface="Arial Narrow" pitchFamily="34" charset="0"/>
              </a:rPr>
              <a:t>BADAN PERENCANAAN PEMBANGUNAN DAERAH, PENELITIAN DAN PENGEMBANGAN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87776" y="6567055"/>
            <a:ext cx="4100945" cy="290945"/>
          </a:xfrm>
          <a:prstGeom prst="rect">
            <a:avLst/>
          </a:prstGeom>
          <a:solidFill>
            <a:schemeClr val="bg1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Banyualit, 11 Februari 2019</a:t>
            </a:r>
          </a:p>
        </p:txBody>
      </p:sp>
    </p:spTree>
    <p:extLst>
      <p:ext uri="{BB962C8B-B14F-4D97-AF65-F5344CB8AC3E}">
        <p14:creationId xmlns:p14="http://schemas.microsoft.com/office/powerpoint/2010/main" xmlns="" val="2017302073"/>
      </p:ext>
    </p:extLst>
  </p:cSld>
  <p:clrMapOvr>
    <a:masterClrMapping/>
  </p:clrMapOvr>
  <p:transition spd="med" advTm="411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3117281"/>
            <a:ext cx="9906000" cy="1884219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53639" tIns="26819" rIns="53639" bIns="26819" rtlCol="0">
            <a:noAutofit/>
          </a:bodyPr>
          <a:lstStyle/>
          <a:p>
            <a:pPr algn="ctr">
              <a:lnSpc>
                <a:spcPct val="90000"/>
              </a:lnSpc>
              <a:spcBef>
                <a:spcPts val="880"/>
              </a:spcBef>
            </a:pPr>
            <a:r>
              <a:rPr lang="id-ID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itannic Bold" pitchFamily="34" charset="0"/>
              </a:rPr>
              <a:t>RANCANGAN AWAL RKPD KABUPATEN BULELENG TAHUN 2020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1658" y="1624961"/>
            <a:ext cx="9927658" cy="1162157"/>
          </a:xfrm>
          <a:prstGeom prst="rect">
            <a:avLst/>
          </a:prstGeom>
          <a:noFill/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lIns="53639" tIns="26819" rIns="53639" bIns="26819">
            <a:spAutoFit/>
          </a:bodyPr>
          <a:lstStyle/>
          <a:p>
            <a:pPr algn="ctr"/>
            <a:r>
              <a:rPr lang="id-ID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Impact" pitchFamily="34" charset="0"/>
                <a:ea typeface="+mj-ea"/>
                <a:cs typeface="+mj-cs"/>
              </a:rPr>
              <a:t>FORUM KONSULTASI PUBLIK</a:t>
            </a:r>
            <a:endParaRPr lang="id-ID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2728" y="0"/>
            <a:ext cx="1025236" cy="87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854037" y="1058186"/>
            <a:ext cx="4461164" cy="324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37" tIns="50918" rIns="101837" bIns="50918">
            <a:spAutoFit/>
          </a:bodyPr>
          <a:lstStyle/>
          <a:p>
            <a:pPr algn="ctr">
              <a:lnSpc>
                <a:spcPct val="80000"/>
              </a:lnSpc>
            </a:pPr>
            <a:r>
              <a:rPr lang="id-ID" sz="1800" b="1" dirty="0">
                <a:solidFill>
                  <a:schemeClr val="bg1"/>
                </a:solidFill>
                <a:latin typeface="Arial Narrow" pitchFamily="34" charset="0"/>
              </a:rPr>
              <a:t>PEMERINTAH KABUPATEN BULELENG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0982" y="5654973"/>
            <a:ext cx="68323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Disampaikan Oleh: </a:t>
            </a:r>
          </a:p>
          <a:p>
            <a:pPr algn="ctr"/>
            <a:r>
              <a:rPr lang="id-ID" sz="2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Kepala Bappeda Litbang Kabupaten Buleleng</a:t>
            </a:r>
          </a:p>
        </p:txBody>
      </p:sp>
    </p:spTree>
    <p:extLst>
      <p:ext uri="{BB962C8B-B14F-4D97-AF65-F5344CB8AC3E}">
        <p14:creationId xmlns:p14="http://schemas.microsoft.com/office/powerpoint/2010/main" xmlns="" val="2017302073"/>
      </p:ext>
    </p:extLst>
  </p:cSld>
  <p:clrMapOvr>
    <a:masterClrMapping/>
  </p:clrMapOvr>
  <p:transition spd="med" advTm="4111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6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OUTLINE</a:t>
            </a:r>
            <a:r>
              <a:rPr kumimoji="0" lang="id-ID" sz="6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PENYAJIAN</a:t>
            </a:r>
            <a:endParaRPr kumimoji="0" lang="en-ID" sz="6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" name="Diagram 50"/>
          <p:cNvGraphicFramePr/>
          <p:nvPr/>
        </p:nvGraphicFramePr>
        <p:xfrm>
          <a:off x="249382" y="1967345"/>
          <a:ext cx="9393382" cy="346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2" name="Rectangle 51"/>
          <p:cNvSpPr/>
          <p:nvPr/>
        </p:nvSpPr>
        <p:spPr>
          <a:xfrm>
            <a:off x="1648679" y="2042104"/>
            <a:ext cx="7578447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id-ID" sz="2800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KAIDAH PENYUSUNAN RKPD KABUPATEN BULELENG TAHUN 2020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648679" y="3427564"/>
            <a:ext cx="7578447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id-ID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KONDISI MAKRO KABUPATEN BULELENG</a:t>
            </a:r>
            <a:endParaRPr lang="id-ID" sz="2800" b="1" dirty="0">
              <a:ln w="50800"/>
              <a:solidFill>
                <a:schemeClr val="bg1">
                  <a:shade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672924" y="4383518"/>
            <a:ext cx="7551710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id-ID" sz="2800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TEMA, PRIORITAS PEMBANGUNAN RKPD KABUPATEN BULELENG TAHUN 2020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1385453" y="2992582"/>
            <a:ext cx="7883237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385453" y="4211782"/>
            <a:ext cx="7883237" cy="0"/>
          </a:xfrm>
          <a:prstGeom prst="line">
            <a:avLst/>
          </a:prstGeom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385453" y="5417128"/>
            <a:ext cx="7883237" cy="0"/>
          </a:xfrm>
          <a:prstGeom prst="line">
            <a:avLst/>
          </a:prstGeom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KAIDAH PENYUSUNAN RANCANGAN AWAL RKPD KABUPATEN BULELENG TAHUN 2020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id-ID" dirty="0"/>
              <a:t>Bagian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1733839"/>
      </p:ext>
    </p:extLst>
  </p:cSld>
  <p:clrMapOvr>
    <a:masterClrMapping/>
  </p:clrMapOvr>
  <p:transition spd="slow" advTm="283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K</a:t>
            </a:r>
            <a:r>
              <a:rPr kumimoji="0" lang="id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AIDAH PENYUSUNAN</a:t>
            </a:r>
            <a:r>
              <a:rPr kumimoji="0" lang="id-ID" sz="3600" b="1" i="0" u="none" strike="noStrike" kern="1200" normalizeH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        RANCANGAN AWAL RKPD TAHUN 2020  </a:t>
            </a:r>
            <a:endParaRPr kumimoji="0" lang="en-ID" sz="3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8575" y="1928802"/>
            <a:ext cx="430876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RKPD Kabupaten Buleleng       Tahun 2020 merupakan: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75" y="2676946"/>
            <a:ext cx="146857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dirty="0"/>
              <a:t>Dokumen perencanaan 1 tahun</a:t>
            </a:r>
          </a:p>
          <a:p>
            <a:endParaRPr lang="id-ID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id-ID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id-ID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45181" y="2676946"/>
            <a:ext cx="136513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dirty="0"/>
              <a:t>Tahun ketiga dari RPJMD Kabupaten Buleleng Tahun 2017-2022</a:t>
            </a:r>
            <a:endParaRPr lang="id-ID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72199" y="2676947"/>
            <a:ext cx="136513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Output dari </a:t>
            </a:r>
            <a:r>
              <a:rPr lang="id-ID" i="1" dirty="0">
                <a:latin typeface="Tahoma" pitchFamily="34" charset="0"/>
                <a:ea typeface="Tahoma" pitchFamily="34" charset="0"/>
                <a:cs typeface="Tahoma" pitchFamily="34" charset="0"/>
              </a:rPr>
              <a:t>top</a:t>
            </a:r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 dan </a:t>
            </a:r>
            <a:r>
              <a:rPr lang="id-ID" i="1" dirty="0">
                <a:latin typeface="Tahoma" pitchFamily="34" charset="0"/>
                <a:ea typeface="Tahoma" pitchFamily="34" charset="0"/>
                <a:cs typeface="Tahoma" pitchFamily="34" charset="0"/>
              </a:rPr>
              <a:t>bottom up planning</a:t>
            </a:r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/ partisipatif </a:t>
            </a:r>
          </a:p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cxnSp>
        <p:nvCxnSpPr>
          <p:cNvPr id="18" name="Straight Connector 17"/>
          <p:cNvCxnSpPr>
            <a:stCxn id="12" idx="3"/>
          </p:cNvCxnSpPr>
          <p:nvPr/>
        </p:nvCxnSpPr>
        <p:spPr>
          <a:xfrm>
            <a:off x="4337335" y="2282745"/>
            <a:ext cx="214745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302084" y="2438182"/>
            <a:ext cx="34636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567368" y="2666990"/>
          <a:ext cx="3429024" cy="34747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429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800" b="0" dirty="0"/>
                        <a:t>Visi Misi Bupati</a:t>
                      </a:r>
                      <a:r>
                        <a:rPr lang="id-ID" sz="1800" b="0" baseline="0" dirty="0"/>
                        <a:t> dan Wakil Bupati Periode 2017-2022</a:t>
                      </a:r>
                      <a:endParaRPr lang="id-ID" sz="1800" b="0" baseline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60363" indent="-360363"/>
                      <a:r>
                        <a:rPr lang="id-ID" sz="1800" b="0" dirty="0"/>
                        <a:t>2.	RPJPD Kab. Buleleng Tahun 2005-2025</a:t>
                      </a:r>
                      <a:endParaRPr lang="id-ID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61950" indent="-361950"/>
                      <a:r>
                        <a:rPr lang="id-ID" sz="1800" b="0" dirty="0"/>
                        <a:t>3. 	</a:t>
                      </a:r>
                      <a:r>
                        <a:rPr lang="id-ID" sz="1800" b="0" kern="1200" dirty="0"/>
                        <a:t>RPJMD Kabupaten Buleleng Tahun 2017-2022</a:t>
                      </a:r>
                      <a:endParaRPr lang="id-ID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61950" indent="-361950"/>
                      <a:r>
                        <a:rPr lang="id-ID" sz="1800" b="0" dirty="0"/>
                        <a:t>4.	Prioritas dan Tema RKP Tahun 2020</a:t>
                      </a:r>
                      <a:endParaRPr lang="id-ID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61950" indent="-361950"/>
                      <a:r>
                        <a:rPr lang="id-ID" sz="1800" b="0" dirty="0"/>
                        <a:t>5. 	Arah Kebijakan Pembangunan</a:t>
                      </a:r>
                      <a:r>
                        <a:rPr lang="id-ID" sz="1800" b="0" baseline="0" dirty="0"/>
                        <a:t> Provinsi Bali Tahun 2020</a:t>
                      </a:r>
                      <a:endParaRPr lang="id-ID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678680" y="1965960"/>
            <a:ext cx="1554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mengacu pada</a:t>
            </a:r>
          </a:p>
        </p:txBody>
      </p:sp>
      <p:sp>
        <p:nvSpPr>
          <p:cNvPr id="17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6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L</a:t>
            </a:r>
            <a:r>
              <a:rPr kumimoji="0" lang="id-ID" sz="6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ATAR BELAKANG</a:t>
            </a:r>
            <a:endParaRPr kumimoji="0" lang="en-ID" sz="6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541284" y="1612900"/>
            <a:ext cx="8221716" cy="4279900"/>
          </a:xfrm>
        </p:spPr>
        <p:txBody>
          <a:bodyPr>
            <a:noAutofit/>
          </a:bodyPr>
          <a:lstStyle/>
          <a:p>
            <a:pPr marL="457200" indent="-457200" algn="just"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Materi yang dibahas adalah Rancangan Awal RKPD Kabupaten Buleleng Tahun 2020 yang berisikan rumusan sementara tentang:</a:t>
            </a:r>
          </a:p>
          <a:p>
            <a:pPr marL="457200" indent="-457200" algn="just"/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	a. Prioritas dan sasaran pembangunan</a:t>
            </a:r>
          </a:p>
          <a:p>
            <a:pPr marL="457200" indent="-457200" algn="just"/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	b. Program prioritas</a:t>
            </a:r>
          </a:p>
          <a:p>
            <a:pPr marL="457200" indent="-457200" algn="just"/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2.	Dilaksanakan dalam rangka mengapresiasi masukan dan saran </a:t>
            </a:r>
            <a:r>
              <a:rPr lang="id-ID" sz="2800" i="1" dirty="0">
                <a:latin typeface="Tahoma" pitchFamily="34" charset="0"/>
                <a:ea typeface="Tahoma" pitchFamily="34" charset="0"/>
                <a:cs typeface="Tahoma" pitchFamily="34" charset="0"/>
              </a:rPr>
              <a:t>stakeholders </a:t>
            </a: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terhadap Rancangan Awal RKPD Kabupaten Buleleng Tahun 2020 dengan pendekatan partisipatif dan teknokratik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6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DASAR HUKUM</a:t>
            </a:r>
            <a:endParaRPr kumimoji="0" lang="en-ID" sz="6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17500" y="1504933"/>
            <a:ext cx="92710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NDANG-UNDANG </a:t>
            </a:r>
            <a:r>
              <a:rPr lang="es-ES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NO. 25 TAHUN 2004 </a:t>
            </a:r>
            <a:endParaRPr lang="id-ID" b="1" dirty="0">
              <a:ln w="50800"/>
              <a:solidFill>
                <a:schemeClr val="bg1">
                  <a:shade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ES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TENTANG SISTEM PERENCANAAN PEMBANGUNAN NASIONAL</a:t>
            </a:r>
          </a:p>
          <a:p>
            <a:endParaRPr lang="id-ID" b="1" dirty="0">
              <a:ln w="50800"/>
              <a:solidFill>
                <a:schemeClr val="bg1">
                  <a:shade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500" y="2617778"/>
            <a:ext cx="92710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PERATURAN PEMERINTAH NOMOR 8 TAHUN 2008</a:t>
            </a:r>
          </a:p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TENTANG TAHAPAN, TATA CARA PENYUSUNAN,PENGENDALIAN DAN EVALUASI PELAKSANAAN RENCANA PEMBANGUNAN DAERAH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7500" y="3721099"/>
            <a:ext cx="927100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PERATURAN MENTERI DALAM NEGERI NOMOR 86 TAHUN 2017 </a:t>
            </a:r>
          </a:p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TENTANG TATA CARA PERENCANAAN, PENGENDALIAN DAN EVALUASI PEMBANGUNAN DAERAH, TATA CARA EVALUASI RANCANGAN PERATURAN DAERAH TENTANG RPJPD DAN RPJMD, SERTA TATA CARA PERUBAHAN RPJPD, RPJMD, DAN RKPD</a:t>
            </a:r>
          </a:p>
        </p:txBody>
      </p:sp>
      <p:cxnSp>
        <p:nvCxnSpPr>
          <p:cNvPr id="11" name="Straight Arrow Connector 10"/>
          <p:cNvCxnSpPr>
            <a:stCxn id="7" idx="2"/>
          </p:cNvCxnSpPr>
          <p:nvPr/>
        </p:nvCxnSpPr>
        <p:spPr>
          <a:xfrm rot="5400000">
            <a:off x="4818421" y="2469715"/>
            <a:ext cx="268364" cy="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9" name="TextBox 18"/>
          <p:cNvSpPr txBox="1"/>
          <p:nvPr/>
        </p:nvSpPr>
        <p:spPr>
          <a:xfrm>
            <a:off x="870626" y="5019686"/>
            <a:ext cx="192882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jangka panjang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3375" y="5391150"/>
            <a:ext cx="9277350" cy="80962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id-ID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6168" y="4867286"/>
            <a:ext cx="192882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jangka </a:t>
            </a:r>
          </a:p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menengah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0764" y="5019686"/>
            <a:ext cx="192882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tahunan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4812865" y="3580965"/>
            <a:ext cx="26757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3" name="TextBox 12"/>
          <p:cNvSpPr txBox="1"/>
          <p:nvPr/>
        </p:nvSpPr>
        <p:spPr>
          <a:xfrm>
            <a:off x="443404" y="5497312"/>
            <a:ext cx="245219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RPJPD Kab. Buleleng</a:t>
            </a:r>
          </a:p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2005-2025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19979" y="5497312"/>
            <a:ext cx="245219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RPJMD Kab. Buleleng</a:t>
            </a:r>
          </a:p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2017-2022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48979" y="5497312"/>
            <a:ext cx="245219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RKPD Kab. Buleleng</a:t>
            </a:r>
          </a:p>
          <a:p>
            <a:pPr algn="ctr" fontAlgn="base"/>
            <a:r>
              <a:rPr lang="id-ID" b="1" dirty="0">
                <a:ln w="50800"/>
                <a:solidFill>
                  <a:schemeClr val="bg1">
                    <a:shade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2020</a:t>
            </a:r>
          </a:p>
        </p:txBody>
      </p:sp>
      <p:cxnSp>
        <p:nvCxnSpPr>
          <p:cNvPr id="35" name="Straight Arrow Connector 34"/>
          <p:cNvCxnSpPr>
            <a:endCxn id="32" idx="0"/>
          </p:cNvCxnSpPr>
          <p:nvPr/>
        </p:nvCxnSpPr>
        <p:spPr>
          <a:xfrm rot="16200000" flipH="1">
            <a:off x="4650940" y="5095440"/>
            <a:ext cx="5914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8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T</a:t>
            </a:r>
            <a:r>
              <a:rPr kumimoji="0" lang="id-ID" sz="48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UJUAN KONSULTASI</a:t>
            </a:r>
            <a:r>
              <a:rPr kumimoji="0" lang="id-ID" sz="4800" b="1" i="0" u="none" strike="noStrike" kern="1200" normalizeH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PUBLIK</a:t>
            </a:r>
            <a:endParaRPr kumimoji="0" lang="en-ID" sz="48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541284" y="1612900"/>
            <a:ext cx="8221716" cy="4279900"/>
          </a:xfrm>
        </p:spPr>
        <p:txBody>
          <a:bodyPr>
            <a:noAutofit/>
          </a:bodyPr>
          <a:lstStyle/>
          <a:p>
            <a:pPr marL="457200" indent="-457200" algn="just"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Menjaring aspirasi dan harapan </a:t>
            </a:r>
            <a:r>
              <a:rPr lang="id-ID" sz="2800" i="1" dirty="0">
                <a:latin typeface="Tahoma" pitchFamily="34" charset="0"/>
                <a:ea typeface="Tahoma" pitchFamily="34" charset="0"/>
                <a:cs typeface="Tahoma" pitchFamily="34" charset="0"/>
              </a:rPr>
              <a:t>stakeholders </a:t>
            </a: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terhadap prioritas dan sasaran pembangunan pada tahun yang direncanakan</a:t>
            </a:r>
          </a:p>
          <a:p>
            <a:pPr marL="457200" indent="-457200" algn="just">
              <a:buAutoNum type="arabicPeriod"/>
            </a:pPr>
            <a:endParaRPr lang="id-ID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just"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Merumuskan masukan dan saran terhadap Rancangan Awal RKPD Kabupaten Buleleng Tahun 2020 yang akan menjadi pedoman dalam penyusunan rancangan Renja Perangkat Daerah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8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O</a:t>
            </a:r>
            <a:r>
              <a:rPr kumimoji="0" lang="id-ID" sz="48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UTPUT KONSULTASI</a:t>
            </a:r>
            <a:r>
              <a:rPr kumimoji="0" lang="id-ID" sz="4800" b="1" i="0" u="none" strike="noStrike" kern="1200" normalizeH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PUBLIK</a:t>
            </a:r>
            <a:endParaRPr kumimoji="0" lang="en-ID" sz="48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541284" y="2171700"/>
            <a:ext cx="8221716" cy="37211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Masukan dan saran dari </a:t>
            </a:r>
            <a:r>
              <a:rPr lang="id-ID" sz="3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stakeholders</a:t>
            </a:r>
          </a:p>
          <a:p>
            <a:pPr marL="514350" indent="-514350">
              <a:buFont typeface="+mj-lt"/>
              <a:buAutoNum type="arabicPeriod"/>
            </a:pPr>
            <a:endParaRPr lang="id-ID" sz="32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Berita Acara hasil konsultasi publik</a:t>
            </a:r>
          </a:p>
          <a:p>
            <a:pPr marL="514350" indent="-514350">
              <a:buFont typeface="+mj-lt"/>
              <a:buAutoNum type="arabicPeriod"/>
            </a:pPr>
            <a:endParaRPr lang="id-ID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Pedoman bagi Perangkat Daerah dalam menyusun Renja tahun 2020</a:t>
            </a:r>
          </a:p>
        </p:txBody>
      </p:sp>
      <p:sp>
        <p:nvSpPr>
          <p:cNvPr id="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T</a:t>
            </a:r>
            <a:r>
              <a:rPr kumimoji="0" lang="id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AHAPAN PENYUSUNAN RKPD KABUPATE</a:t>
            </a:r>
            <a:r>
              <a:rPr lang="id-ID" sz="3600" b="1" baseline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N</a:t>
            </a:r>
            <a:r>
              <a:rPr lang="id-ID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 BULELENG TAHUN 2020</a:t>
            </a:r>
            <a:endParaRPr kumimoji="0" lang="en-ID" sz="3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541283" y="1676400"/>
            <a:ext cx="9202791" cy="42164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Persiapan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Rancangan Awal RKPD Kabupaten Buleleng Tahun 2020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Penyusunan Rancangan RKPD Kabupaten Buleleng Tahun 2020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Musrenbang RKPD Kabupaten Buleleng Tahun 2020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Perumusan Rancangan Akhir RKPD Kabupaten Buleleng Tahun 2020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Penetapan RKPD Kabupaten Buleleng Tahun 2020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Pengesahan Renja Perangkat Daerah</a:t>
            </a:r>
          </a:p>
        </p:txBody>
      </p:sp>
      <p:sp>
        <p:nvSpPr>
          <p:cNvPr id="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KONDISI MAKRO KABUPATEN BULELENG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id-ID" sz="2000" dirty="0"/>
              <a:t>Bagian 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51733839"/>
      </p:ext>
    </p:extLst>
  </p:cSld>
  <p:clrMapOvr>
    <a:masterClrMapping/>
  </p:clrMapOvr>
  <p:transition spd="slow" advTm="283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</a:t>
            </a:r>
            <a:r>
              <a:rPr kumimoji="0" lang="id-ID" sz="4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SPEK </a:t>
            </a:r>
            <a:r>
              <a:rPr kumimoji="0" lang="en-US" sz="4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WILAYAH DAN </a:t>
            </a:r>
            <a:r>
              <a:rPr kumimoji="0" lang="id-ID" sz="4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DEMOGRAFI</a:t>
            </a:r>
            <a:endParaRPr kumimoji="0" lang="en-ID" sz="4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808484019"/>
              </p:ext>
            </p:extLst>
          </p:nvPr>
        </p:nvGraphicFramePr>
        <p:xfrm>
          <a:off x="387927" y="3608165"/>
          <a:ext cx="8132137" cy="2238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 descr="D:\PETA\peta-bll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DE8EE"/>
              </a:clrFrom>
              <a:clrTo>
                <a:srgbClr val="DDE8EE">
                  <a:alpha val="0"/>
                </a:srgbClr>
              </a:clrTo>
            </a:clrChange>
          </a:blip>
          <a:srcRect t="24705" r="2441"/>
          <a:stretch>
            <a:fillRect/>
          </a:stretch>
        </p:blipFill>
        <p:spPr bwMode="auto">
          <a:xfrm>
            <a:off x="1357290" y="1343801"/>
            <a:ext cx="6733765" cy="22150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658952" y="5829741"/>
            <a:ext cx="320151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Data Server Kependudukan)</a:t>
            </a:r>
          </a:p>
        </p:txBody>
      </p:sp>
      <p:sp>
        <p:nvSpPr>
          <p:cNvPr id="11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4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L</a:t>
            </a:r>
            <a:r>
              <a:rPr kumimoji="0" lang="id-ID" sz="44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AJU PERTUMBUHAN EKONOMI</a:t>
            </a:r>
            <a:endParaRPr kumimoji="0" lang="en-ID" sz="44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3297382" y="1672937"/>
          <a:ext cx="6443518" cy="349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14300" y="5410200"/>
            <a:ext cx="97155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Laju Pertumbuhan Ekonomi Kab. Buleleng senantiasa berada di atas pertumbuhan ekonomi Nasional, namun perlu kiranya melakukan upaya-upaya optimal dalam rangka mempertahankan serta menekan perlambatan pertumbuhan ekonomi pada masa mendatang</a:t>
            </a:r>
          </a:p>
        </p:txBody>
      </p:sp>
      <p:sp>
        <p:nvSpPr>
          <p:cNvPr id="7" name="Rectangle 6"/>
          <p:cNvSpPr/>
          <p:nvPr/>
        </p:nvSpPr>
        <p:spPr>
          <a:xfrm>
            <a:off x="3389452" y="50423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10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PDRB  </a:t>
            </a:r>
            <a:r>
              <a:rPr lang="en-US" sz="32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dan</a:t>
            </a: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  PDRB </a:t>
            </a:r>
            <a:r>
              <a:rPr lang="en-US" sz="32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Perkapita</a:t>
            </a: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 2013-2017</a:t>
            </a:r>
            <a:endParaRPr kumimoji="0" lang="en-ID" sz="32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51660" y="6037829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109" y="1616765"/>
            <a:ext cx="4594225" cy="421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9741" y="1616765"/>
            <a:ext cx="4811711" cy="421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1932213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INFLASI KOTA SINGARAJA</a:t>
            </a:r>
            <a:endParaRPr kumimoji="0" lang="en-ID" sz="54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2730500" y="1397000"/>
          <a:ext cx="68961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4300" y="5283200"/>
            <a:ext cx="97155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Sampai dengan bulan Desember 2018, tingkat inflasi Kota Singaraja sebesar 1,88%, lebih rendah daripada kota Denpasar (3,40%), dan dari Nasional (3,13%). Inflasi Kota Singaraja pada tahun 2018 dipengaruhi kenaikan indeks pada kelompok Makanan, Sandang, Makanan Jadi, Pendidikan serta Kelompok Perumahan.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2932252" y="49280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PDRB (</a:t>
            </a:r>
            <a:r>
              <a:rPr kumimoji="0" lang="en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A</a:t>
            </a:r>
            <a:r>
              <a:rPr kumimoji="0" lang="id-ID" sz="36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TAS DASAR HARGA BERLAKU) TAHUN 2017</a:t>
            </a:r>
            <a:endParaRPr kumimoji="0" lang="en-ID" sz="36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7265028"/>
              </p:ext>
            </p:extLst>
          </p:nvPr>
        </p:nvGraphicFramePr>
        <p:xfrm>
          <a:off x="254000" y="1816100"/>
          <a:ext cx="7569200" cy="369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" y="5727700"/>
            <a:ext cx="97155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Sektor </a:t>
            </a:r>
            <a:r>
              <a:rPr lang="id-ID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Pertanian</a:t>
            </a:r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 dalam arti luas merupakan penyumbang PDRB terbesar. Sektor ini akan menjadi fokus Pembangunan Daerah di Kabupaten Buleleng sesuai dengan RPJMD Tahun 2017-2022.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7600" y="1574800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Persentase (%)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45252" y="54106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11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400" b="1" i="1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GINI</a:t>
            </a:r>
            <a:r>
              <a:rPr kumimoji="0" lang="id-ID" sz="5400" b="1" i="1" u="none" strike="noStrike" kern="1200" normalizeH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RATIO</a:t>
            </a:r>
            <a:endParaRPr kumimoji="0" lang="en-ID" sz="5400" b="1" i="1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9880764"/>
              </p:ext>
            </p:extLst>
          </p:nvPr>
        </p:nvGraphicFramePr>
        <p:xfrm>
          <a:off x="499533" y="1494131"/>
          <a:ext cx="7437967" cy="3623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/>
          <p:cNvSpPr/>
          <p:nvPr/>
        </p:nvSpPr>
        <p:spPr>
          <a:xfrm>
            <a:off x="608152" y="49915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" y="5422900"/>
            <a:ext cx="97155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i="1" dirty="0">
                <a:latin typeface="Tahoma" pitchFamily="34" charset="0"/>
                <a:ea typeface="Tahoma" pitchFamily="34" charset="0"/>
                <a:cs typeface="Tahoma" pitchFamily="34" charset="0"/>
              </a:rPr>
              <a:t>Gini Ratio </a:t>
            </a:r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Kab. Buleleng tahun 2017 sebesar 0,310 berada pada tingkat ketimpangan rendah atau &lt;0,4. Upaya optimal pelaksanaan program dan kegiatan guna mengurangi tingkat ketimpangan pendapatan masyarakat akan terus diupayakan ke depannya.</a:t>
            </a:r>
            <a:endParaRPr lang="id-ID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INDEKS</a:t>
            </a:r>
            <a:r>
              <a:rPr kumimoji="0" lang="id-ID" sz="4000" b="1" i="0" u="none" strike="noStrike" kern="1200" normalizeH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PEMBANGUNAN MANUSIA</a:t>
            </a:r>
            <a:endParaRPr kumimoji="0" lang="en-ID" sz="4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3366920"/>
              </p:ext>
            </p:extLst>
          </p:nvPr>
        </p:nvGraphicFramePr>
        <p:xfrm>
          <a:off x="889000" y="1460500"/>
          <a:ext cx="6642100" cy="367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/>
          <p:cNvSpPr/>
          <p:nvPr/>
        </p:nvSpPr>
        <p:spPr>
          <a:xfrm>
            <a:off x="862152" y="49915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" y="5422900"/>
            <a:ext cx="97155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>
                <a:latin typeface="Tahoma" pitchFamily="34" charset="0"/>
                <a:ea typeface="Tahoma" pitchFamily="34" charset="0"/>
                <a:cs typeface="Tahoma" pitchFamily="34" charset="0"/>
              </a:rPr>
              <a:t>IPM Kabupaten Buleleng termasuk pada kategori IPM tinggi (&gt;70) dengan laju pertumbuhan sebesar 0,46 pada kurun waktu 2016-2017. Upaya peningkatan AHH, RLS, HLS, dan Pengeluaran Per Kapita akan terus diupayakan secara sistematis dan berkelanjutan.</a:t>
            </a:r>
          </a:p>
        </p:txBody>
      </p:sp>
      <p:sp>
        <p:nvSpPr>
          <p:cNvPr id="10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ctr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PEMBENTUK IPM BULELENG (1)</a:t>
            </a:r>
            <a:endParaRPr kumimoji="0" lang="en-ID" sz="4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84352" y="51820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558800" y="2260600"/>
          <a:ext cx="3949700" cy="303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1500" y="1511300"/>
            <a:ext cx="30353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dirty="0"/>
              <a:t>ANGKA HARAPAN HIDUP   saat lahir (tahun)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2406650" y="3790950"/>
            <a:ext cx="47879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18100" y="1511300"/>
            <a:ext cx="30353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dirty="0"/>
              <a:t>HARAPAN LAMA SEKOLAH </a:t>
            </a:r>
          </a:p>
          <a:p>
            <a:r>
              <a:rPr lang="id-ID" dirty="0"/>
              <a:t>(tahun) </a:t>
            </a:r>
          </a:p>
        </p:txBody>
      </p:sp>
      <p:graphicFrame>
        <p:nvGraphicFramePr>
          <p:cNvPr id="14" name="Chart 13"/>
          <p:cNvGraphicFramePr/>
          <p:nvPr/>
        </p:nvGraphicFramePr>
        <p:xfrm>
          <a:off x="5029200" y="2273300"/>
          <a:ext cx="42545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9352" y="51820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ctr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PEMBENTUK IPM BULELENG (2)</a:t>
            </a:r>
            <a:endParaRPr kumimoji="0" lang="en-ID" sz="4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84352" y="50423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511300"/>
            <a:ext cx="30353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dirty="0"/>
              <a:t>RATA-RATA LAMA SEKOLAH (tahun)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2406650" y="3790950"/>
            <a:ext cx="47879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18100" y="1511300"/>
            <a:ext cx="30353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dirty="0"/>
              <a:t>PENGELUARAN PER KAPITA</a:t>
            </a:r>
          </a:p>
          <a:p>
            <a:r>
              <a:rPr lang="id-ID" dirty="0"/>
              <a:t>(ribu rupiah/orang/tahun) </a:t>
            </a:r>
          </a:p>
        </p:txBody>
      </p:sp>
      <p:graphicFrame>
        <p:nvGraphicFramePr>
          <p:cNvPr id="15" name="Chart 14"/>
          <p:cNvGraphicFramePr/>
          <p:nvPr/>
        </p:nvGraphicFramePr>
        <p:xfrm>
          <a:off x="546100" y="2209800"/>
          <a:ext cx="4000500" cy="283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/>
          <p:nvPr/>
        </p:nvGraphicFramePr>
        <p:xfrm>
          <a:off x="5054600" y="23495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05552" y="50423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ctr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JUMLAH PENDUDUK MISKIN </a:t>
            </a:r>
          </a:p>
          <a:p>
            <a:pPr marL="0" marR="0" lvl="0" indent="0" algn="ctr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(RIBU JIWA)</a:t>
            </a:r>
            <a:endParaRPr kumimoji="0" lang="en-ID" sz="4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763852" y="5842441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1282700" y="1435100"/>
          <a:ext cx="7531100" cy="458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  <a:ea typeface="+mj-ea"/>
                <a:cs typeface="+mj-cs"/>
              </a:rPr>
              <a:t>GARIS KEMISKINAN</a:t>
            </a:r>
            <a:endParaRPr kumimoji="0" lang="en-ID" sz="32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0510" y="6093792"/>
            <a:ext cx="25106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id-ID" sz="1400" dirty="0">
                <a:solidFill>
                  <a:schemeClr val="bg1"/>
                </a:solidFill>
                <a:latin typeface="Britannic Bold" pitchFamily="34" charset="0"/>
              </a:rPr>
              <a:t>(Sumber: BPS Kab. Buleleng)</a:t>
            </a: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A1F3633-8D7B-4CA3-944F-1481F6A64FB0}"/>
              </a:ext>
            </a:extLst>
          </p:cNvPr>
          <p:cNvSpPr/>
          <p:nvPr/>
        </p:nvSpPr>
        <p:spPr>
          <a:xfrm>
            <a:off x="964304" y="4427432"/>
            <a:ext cx="176683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en-US" sz="1400" dirty="0">
                <a:solidFill>
                  <a:schemeClr val="bg1"/>
                </a:solidFill>
                <a:latin typeface="Britannic Bold" pitchFamily="34" charset="0"/>
              </a:rPr>
              <a:t>GARIS KEMISKINAN</a:t>
            </a:r>
            <a:endParaRPr lang="id-ID" sz="14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grpSp>
        <p:nvGrpSpPr>
          <p:cNvPr id="10" name="Group 15">
            <a:extLst>
              <a:ext uri="{FF2B5EF4-FFF2-40B4-BE49-F238E27FC236}">
                <a16:creationId xmlns:a16="http://schemas.microsoft.com/office/drawing/2014/main" xmlns="" id="{2A1CA1EC-3ACC-40EE-BCF8-515E71E33972}"/>
              </a:ext>
            </a:extLst>
          </p:cNvPr>
          <p:cNvGrpSpPr>
            <a:grpSpLocks/>
          </p:cNvGrpSpPr>
          <p:nvPr/>
        </p:nvGrpSpPr>
        <p:grpSpPr bwMode="auto">
          <a:xfrm>
            <a:off x="444416" y="4146274"/>
            <a:ext cx="9010650" cy="1604617"/>
            <a:chOff x="1084529" y="1052737"/>
            <a:chExt cx="6221918" cy="1603671"/>
          </a:xfrm>
        </p:grpSpPr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xmlns="" id="{11C732A1-DD72-4B27-8472-D5B562C75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101" b="66039"/>
            <a:stretch>
              <a:fillRect/>
            </a:stretch>
          </p:blipFill>
          <p:spPr bwMode="auto">
            <a:xfrm>
              <a:off x="1084529" y="1052737"/>
              <a:ext cx="6209027" cy="1296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7">
              <a:extLst>
                <a:ext uri="{FF2B5EF4-FFF2-40B4-BE49-F238E27FC236}">
                  <a16:creationId xmlns:a16="http://schemas.microsoft.com/office/drawing/2014/main" xmlns="" id="{AB6F5122-9354-40E1-B717-B9AEA1DA2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101" t="92320"/>
            <a:stretch>
              <a:fillRect/>
            </a:stretch>
          </p:blipFill>
          <p:spPr bwMode="auto">
            <a:xfrm>
              <a:off x="1097420" y="2363291"/>
              <a:ext cx="6209027" cy="293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5">
            <a:extLst>
              <a:ext uri="{FF2B5EF4-FFF2-40B4-BE49-F238E27FC236}">
                <a16:creationId xmlns:a16="http://schemas.microsoft.com/office/drawing/2014/main" xmlns="" id="{173EFEDE-D6C1-43DA-888E-92112FD0F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0279" y="1474205"/>
            <a:ext cx="7617591" cy="252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00767987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7214604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en-ID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24E24EF-B869-48E2-8B0C-EB5BA93AA48B}"/>
              </a:ext>
            </a:extLst>
          </p:cNvPr>
          <p:cNvSpPr/>
          <p:nvPr/>
        </p:nvSpPr>
        <p:spPr>
          <a:xfrm>
            <a:off x="180109" y="472651"/>
            <a:ext cx="7052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TINGKAT KEDALAMAN DAN KEPARAHAN KEMISKINAN</a:t>
            </a:r>
            <a:endParaRPr lang="id-ID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xmlns="" id="{B3805357-D17F-457F-9A1B-418E1A224AA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521" y="1310728"/>
            <a:ext cx="9834479" cy="210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ct val="15000"/>
              </a:spcBef>
              <a:spcAft>
                <a:spcPct val="10000"/>
              </a:spcAft>
              <a:defRPr/>
            </a:pPr>
            <a:r>
              <a:rPr lang="en-GB" kern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Konsep yang dipakai BPS adalah kemampuan memenuhi kebutuhan dasar (</a:t>
            </a:r>
            <a:r>
              <a:rPr lang="en-GB" i="1" kern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needs approach</a:t>
            </a:r>
            <a:r>
              <a:rPr lang="en-GB" kern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“Kemiskinan dipandang sebagai ketidakmampuan dari sisi ekonomi untuk memenuhi kebutuhan dasar makanan dan bukan makanan (diukur dari sisi pengeluaran)” </a:t>
            </a:r>
          </a:p>
          <a:p>
            <a:pPr fontAlgn="auto">
              <a:spcBef>
                <a:spcPct val="15000"/>
              </a:spcBef>
              <a:spcAft>
                <a:spcPct val="10000"/>
              </a:spcAft>
              <a:defRPr/>
            </a:pPr>
            <a:r>
              <a:rPr lang="en-US" kern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Penduduk miskin adalah penduduk </a:t>
            </a:r>
            <a:r>
              <a:rPr lang="en-GB" kern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memiliki pengeluaran per kapita perbulan lebih kecil dari Garis Kemiskinan.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227C9E81-FC76-46F7-972D-EB4C1C751A4C}"/>
              </a:ext>
            </a:extLst>
          </p:cNvPr>
          <p:cNvGrpSpPr/>
          <p:nvPr/>
        </p:nvGrpSpPr>
        <p:grpSpPr>
          <a:xfrm>
            <a:off x="300259" y="2711793"/>
            <a:ext cx="4572000" cy="3410711"/>
            <a:chOff x="-1588" y="914400"/>
            <a:chExt cx="4656138" cy="735147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5FD709C4-FB44-4D01-AE3F-0423F3F6037E}"/>
                </a:ext>
              </a:extLst>
            </p:cNvPr>
            <p:cNvSpPr/>
            <p:nvPr/>
          </p:nvSpPr>
          <p:spPr>
            <a:xfrm>
              <a:off x="-1588" y="914400"/>
              <a:ext cx="4552951" cy="7351478"/>
            </a:xfrm>
            <a:prstGeom prst="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1">
              <a:extLst>
                <a:ext uri="{FF2B5EF4-FFF2-40B4-BE49-F238E27FC236}">
                  <a16:creationId xmlns:a16="http://schemas.microsoft.com/office/drawing/2014/main" xmlns="" id="{F440D9FC-9E1B-460D-B0CA-67394FDD4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775" y="1598613"/>
              <a:ext cx="9223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346.398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14DE45AF-4523-4E60-BB86-E75ABD91BB15}"/>
                </a:ext>
              </a:extLst>
            </p:cNvPr>
            <p:cNvCxnSpPr>
              <a:cxnSpLocks/>
            </p:cNvCxnSpPr>
            <p:nvPr/>
          </p:nvCxnSpPr>
          <p:spPr>
            <a:xfrm>
              <a:off x="1036638" y="1981200"/>
              <a:ext cx="768350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78" name="TextBox 73">
              <a:extLst>
                <a:ext uri="{FF2B5EF4-FFF2-40B4-BE49-F238E27FC236}">
                  <a16:creationId xmlns:a16="http://schemas.microsoft.com/office/drawing/2014/main" xmlns="" id="{91CB2C39-F876-437A-962B-E92C05877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163" y="1614488"/>
              <a:ext cx="9223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361.387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xmlns="" id="{8D4F1861-20AB-4B41-A237-010E18F8568D}"/>
                </a:ext>
              </a:extLst>
            </p:cNvPr>
            <p:cNvCxnSpPr>
              <a:cxnSpLocks/>
            </p:cNvCxnSpPr>
            <p:nvPr/>
          </p:nvCxnSpPr>
          <p:spPr>
            <a:xfrm>
              <a:off x="1927225" y="1968500"/>
              <a:ext cx="768350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82" name="TextBox 75">
              <a:extLst>
                <a:ext uri="{FF2B5EF4-FFF2-40B4-BE49-F238E27FC236}">
                  <a16:creationId xmlns:a16="http://schemas.microsoft.com/office/drawing/2014/main" xmlns="" id="{159C93A8-5C2B-4F11-B580-507CBCA6C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2463" y="1612900"/>
              <a:ext cx="9223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364.064</a:t>
              </a:r>
            </a:p>
          </p:txBody>
        </p:sp>
        <p:sp>
          <p:nvSpPr>
            <p:cNvPr id="84" name="TextBox 77">
              <a:extLst>
                <a:ext uri="{FF2B5EF4-FFF2-40B4-BE49-F238E27FC236}">
                  <a16:creationId xmlns:a16="http://schemas.microsoft.com/office/drawing/2014/main" xmlns="" id="{F7477963-7956-40C1-856D-F15F0ACF2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8613" y="1612900"/>
              <a:ext cx="9223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382.598</a:t>
              </a:r>
            </a:p>
          </p:txBody>
        </p:sp>
        <p:sp>
          <p:nvSpPr>
            <p:cNvPr id="87" name="TextBox 79">
              <a:extLst>
                <a:ext uri="{FF2B5EF4-FFF2-40B4-BE49-F238E27FC236}">
                  <a16:creationId xmlns:a16="http://schemas.microsoft.com/office/drawing/2014/main" xmlns="" id="{2F04864E-D13C-4789-AC8B-5AE60EB1A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3" y="4011613"/>
              <a:ext cx="8445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0,530</a:t>
              </a: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xmlns="" id="{E5F5C7FE-7C25-48D9-AD4E-0CF3A8111E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313" y="2009775"/>
              <a:ext cx="0" cy="192246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  <a:tailEnd type="arrow"/>
            </a:ln>
            <a:effectLst/>
          </p:spPr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xmlns="" id="{DE9B77C7-4ADE-43EC-9CD0-613D34C1CF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0763" y="1992313"/>
              <a:ext cx="0" cy="2138362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  <a:tailEnd type="arrow"/>
            </a:ln>
            <a:effectLst/>
          </p:spPr>
        </p:cxnSp>
        <p:sp>
          <p:nvSpPr>
            <p:cNvPr id="93" name="TextBox 83">
              <a:extLst>
                <a:ext uri="{FF2B5EF4-FFF2-40B4-BE49-F238E27FC236}">
                  <a16:creationId xmlns:a16="http://schemas.microsoft.com/office/drawing/2014/main" xmlns="" id="{2C23F059-578A-4446-A001-9F73495D5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2300" y="4187825"/>
              <a:ext cx="8445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0,551</a:t>
              </a:r>
            </a:p>
          </p:txBody>
        </p:sp>
        <p:sp>
          <p:nvSpPr>
            <p:cNvPr id="95" name="TextBox 105">
              <a:extLst>
                <a:ext uri="{FF2B5EF4-FFF2-40B4-BE49-F238E27FC236}">
                  <a16:creationId xmlns:a16="http://schemas.microsoft.com/office/drawing/2014/main" xmlns="" id="{054B5E1C-9ACA-4428-94CB-2248FBCD3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7413" y="5089525"/>
              <a:ext cx="820737" cy="260350"/>
            </a:xfrm>
            <a:prstGeom prst="rect">
              <a:avLst/>
            </a:prstGeom>
            <a:noFill/>
            <a:ln w="9525">
              <a:solidFill>
                <a:srgbClr val="0E114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Mar-2017</a:t>
              </a:r>
            </a:p>
          </p:txBody>
        </p:sp>
        <p:sp>
          <p:nvSpPr>
            <p:cNvPr id="96" name="TextBox 106">
              <a:extLst>
                <a:ext uri="{FF2B5EF4-FFF2-40B4-BE49-F238E27FC236}">
                  <a16:creationId xmlns:a16="http://schemas.microsoft.com/office/drawing/2014/main" xmlns="" id="{A4489009-10A9-4DD3-9235-1AC63EA99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06" y="5099466"/>
              <a:ext cx="798512" cy="261938"/>
            </a:xfrm>
            <a:prstGeom prst="rect">
              <a:avLst/>
            </a:prstGeom>
            <a:noFill/>
            <a:ln w="9525">
              <a:solidFill>
                <a:srgbClr val="0E114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Sept-2016</a:t>
              </a:r>
            </a:p>
          </p:txBody>
        </p:sp>
        <p:sp>
          <p:nvSpPr>
            <p:cNvPr id="102" name="TextBox 107">
              <a:extLst>
                <a:ext uri="{FF2B5EF4-FFF2-40B4-BE49-F238E27FC236}">
                  <a16:creationId xmlns:a16="http://schemas.microsoft.com/office/drawing/2014/main" xmlns="" id="{B8DA1AB7-6BC6-425D-AC55-C85AA177D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4663" y="5089525"/>
              <a:ext cx="887412" cy="260350"/>
            </a:xfrm>
            <a:prstGeom prst="rect">
              <a:avLst/>
            </a:prstGeom>
            <a:noFill/>
            <a:ln w="9525">
              <a:solidFill>
                <a:srgbClr val="0E114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Sept-2017</a:t>
              </a:r>
            </a:p>
          </p:txBody>
        </p:sp>
        <p:sp>
          <p:nvSpPr>
            <p:cNvPr id="103" name="TextBox 108">
              <a:extLst>
                <a:ext uri="{FF2B5EF4-FFF2-40B4-BE49-F238E27FC236}">
                  <a16:creationId xmlns:a16="http://schemas.microsoft.com/office/drawing/2014/main" xmlns="" id="{1527A5CB-8DB2-49E8-A466-FFE986F19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325" y="4549775"/>
              <a:ext cx="8445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0,682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xmlns="" id="{3EAEEA8E-30C6-4FC6-8DA5-FEBB45EC26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38263" y="2009775"/>
              <a:ext cx="0" cy="249872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  <a:tailEnd type="arrow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xmlns="" id="{FA4EDA10-ACBD-447E-A83D-BBA93CCD79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7388" y="2009775"/>
              <a:ext cx="0" cy="272256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  <a:tailEnd type="arrow"/>
            </a:ln>
            <a:effectLst/>
          </p:spPr>
        </p:cxnSp>
        <p:sp>
          <p:nvSpPr>
            <p:cNvPr id="106" name="TextBox 111">
              <a:extLst>
                <a:ext uri="{FF2B5EF4-FFF2-40B4-BE49-F238E27FC236}">
                  <a16:creationId xmlns:a16="http://schemas.microsoft.com/office/drawing/2014/main" xmlns="" id="{DBFE59D1-1A0A-43F9-AE98-2B7E7B169E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5113" y="4752975"/>
              <a:ext cx="8382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0,685</a:t>
              </a:r>
            </a:p>
          </p:txBody>
        </p:sp>
        <p:sp>
          <p:nvSpPr>
            <p:cNvPr id="112" name="TextBox 126">
              <a:extLst>
                <a:ext uri="{FF2B5EF4-FFF2-40B4-BE49-F238E27FC236}">
                  <a16:creationId xmlns:a16="http://schemas.microsoft.com/office/drawing/2014/main" xmlns="" id="{0A7B06E0-E7E0-4F84-B63D-F3C09C6C6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9063" y="5089525"/>
              <a:ext cx="889000" cy="260350"/>
            </a:xfrm>
            <a:prstGeom prst="rect">
              <a:avLst/>
            </a:prstGeom>
            <a:noFill/>
            <a:ln w="9525">
              <a:solidFill>
                <a:srgbClr val="0E114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Mar-2018</a:t>
              </a:r>
            </a:p>
          </p:txBody>
        </p:sp>
        <p:sp>
          <p:nvSpPr>
            <p:cNvPr id="113" name="TextBox 140">
              <a:extLst>
                <a:ext uri="{FF2B5EF4-FFF2-40B4-BE49-F238E27FC236}">
                  <a16:creationId xmlns:a16="http://schemas.microsoft.com/office/drawing/2014/main" xmlns="" id="{2368CF81-9F3D-49DD-9DDA-A63BB16A4F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2213" y="1619250"/>
              <a:ext cx="922337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388.451 </a:t>
              </a:r>
            </a:p>
          </p:txBody>
        </p:sp>
        <p:sp>
          <p:nvSpPr>
            <p:cNvPr id="114" name="TextBox 148">
              <a:extLst>
                <a:ext uri="{FF2B5EF4-FFF2-40B4-BE49-F238E27FC236}">
                  <a16:creationId xmlns:a16="http://schemas.microsoft.com/office/drawing/2014/main" xmlns="" id="{07D90E2D-39B2-426A-B0FB-D5E364969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2513" y="5089525"/>
              <a:ext cx="887412" cy="260350"/>
            </a:xfrm>
            <a:prstGeom prst="rect">
              <a:avLst/>
            </a:prstGeom>
            <a:noFill/>
            <a:ln w="9525">
              <a:solidFill>
                <a:srgbClr val="0E114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Sept</a:t>
              </a:r>
              <a:r>
                <a:rPr kumimoji="0" lang="id-ID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-2018</a:t>
              </a:r>
            </a:p>
          </p:txBody>
        </p: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xmlns="" id="{1EE03B4E-2158-4E6C-B49C-10C8C3E110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9725" y="2017713"/>
              <a:ext cx="0" cy="141128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  <a:tailEnd type="arrow"/>
            </a:ln>
            <a:effectLst/>
          </p:spPr>
        </p:cxnSp>
        <p:sp>
          <p:nvSpPr>
            <p:cNvPr id="116" name="TextBox 216">
              <a:extLst>
                <a:ext uri="{FF2B5EF4-FFF2-40B4-BE49-F238E27FC236}">
                  <a16:creationId xmlns:a16="http://schemas.microsoft.com/office/drawing/2014/main" xmlns="" id="{9F2223C9-FCAB-4CDF-A290-A79DA2B36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3638" y="3533775"/>
              <a:ext cx="8445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0,517</a:t>
              </a:r>
              <a:endParaRPr kumimoji="0" lang="id-ID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7" name="Bevel 104">
            <a:extLst>
              <a:ext uri="{FF2B5EF4-FFF2-40B4-BE49-F238E27FC236}">
                <a16:creationId xmlns:a16="http://schemas.microsoft.com/office/drawing/2014/main" xmlns="" id="{83621E39-5E22-41AF-B5BB-36522E888C42}"/>
              </a:ext>
            </a:extLst>
          </p:cNvPr>
          <p:cNvSpPr/>
          <p:nvPr/>
        </p:nvSpPr>
        <p:spPr>
          <a:xfrm>
            <a:off x="205718" y="5111052"/>
            <a:ext cx="4572000" cy="1219200"/>
          </a:xfrm>
          <a:prstGeom prst="bevel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b="1" dirty="0">
                <a:solidFill>
                  <a:prstClr val="black"/>
                </a:solidFill>
              </a:rPr>
              <a:t>Tingkat Kedalaman Kemiskinan (P1) mencerminkan jarak rata-rata pengeluaran penduduk miskin terhadap Garis Kemiskinan.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b="1" dirty="0">
                <a:solidFill>
                  <a:prstClr val="black"/>
                </a:solidFill>
              </a:rPr>
              <a:t>Jarak yang semakin dekat menunjukkan kualitas kemiskinan yang lebih baik.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8C73C2-1889-4B0B-B005-AB10A32F2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79" y="2597635"/>
            <a:ext cx="4633362" cy="2499996"/>
          </a:xfrm>
          <a:prstGeom prst="rect">
            <a:avLst/>
          </a:prstGeom>
        </p:spPr>
      </p:pic>
      <p:grpSp>
        <p:nvGrpSpPr>
          <p:cNvPr id="118" name="Group 212">
            <a:extLst>
              <a:ext uri="{FF2B5EF4-FFF2-40B4-BE49-F238E27FC236}">
                <a16:creationId xmlns:a16="http://schemas.microsoft.com/office/drawing/2014/main" xmlns="" id="{B98D7F59-BB6F-42A0-96FB-9F6EE0C3029F}"/>
              </a:ext>
            </a:extLst>
          </p:cNvPr>
          <p:cNvGrpSpPr/>
          <p:nvPr/>
        </p:nvGrpSpPr>
        <p:grpSpPr>
          <a:xfrm>
            <a:off x="4848839" y="5070805"/>
            <a:ext cx="4938873" cy="1309610"/>
            <a:chOff x="357961" y="5164037"/>
            <a:chExt cx="1905000" cy="19367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9" name="Trapezoid 118">
              <a:extLst>
                <a:ext uri="{FF2B5EF4-FFF2-40B4-BE49-F238E27FC236}">
                  <a16:creationId xmlns:a16="http://schemas.microsoft.com/office/drawing/2014/main" xmlns="" id="{E32CE2B0-FB11-4687-873F-EE570172E440}"/>
                </a:ext>
              </a:extLst>
            </p:cNvPr>
            <p:cNvSpPr/>
            <p:nvPr/>
          </p:nvSpPr>
          <p:spPr>
            <a:xfrm flipV="1">
              <a:off x="357961" y="5203709"/>
              <a:ext cx="1905000" cy="165879"/>
            </a:xfrm>
            <a:prstGeom prst="trapezoid">
              <a:avLst>
                <a:gd name="adj" fmla="val 439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0" name="Rounded Rectangle 214">
              <a:extLst>
                <a:ext uri="{FF2B5EF4-FFF2-40B4-BE49-F238E27FC236}">
                  <a16:creationId xmlns:a16="http://schemas.microsoft.com/office/drawing/2014/main" xmlns="" id="{885CFDAA-FA63-4FA0-8E00-9E9E0A2924B6}"/>
                </a:ext>
              </a:extLst>
            </p:cNvPr>
            <p:cNvSpPr/>
            <p:nvPr/>
          </p:nvSpPr>
          <p:spPr>
            <a:xfrm>
              <a:off x="431837" y="5164037"/>
              <a:ext cx="1761226" cy="1936747"/>
            </a:xfrm>
            <a:prstGeom prst="roundRect">
              <a:avLst>
                <a:gd name="adj" fmla="val 6208"/>
              </a:avLst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  <a:defRPr/>
              </a:pPr>
              <a:r>
                <a:rPr lang="id-ID" sz="1400" b="1" dirty="0">
                  <a:solidFill>
                    <a:prstClr val="black"/>
                  </a:solidFill>
                </a:rPr>
                <a:t>Mencerminkan Variasi pengeluaran di antara penduduk miskin</a:t>
              </a:r>
            </a:p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  <a:defRPr/>
              </a:pPr>
              <a:r>
                <a:rPr lang="id-ID" sz="1400" b="1" dirty="0">
                  <a:solidFill>
                    <a:prstClr val="black"/>
                  </a:solidFill>
                </a:rPr>
                <a:t>Nilai P2 yang semakin kecil menunjukkan kualitas kemiskinan yang lebih baik</a:t>
              </a:r>
              <a:endParaRPr 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21" name="Rounded Rectangle 215">
              <a:extLst>
                <a:ext uri="{FF2B5EF4-FFF2-40B4-BE49-F238E27FC236}">
                  <a16:creationId xmlns:a16="http://schemas.microsoft.com/office/drawing/2014/main" xmlns="" id="{B5410F8E-CB23-4B02-97F1-1BC06F8927B1}"/>
                </a:ext>
              </a:extLst>
            </p:cNvPr>
            <p:cNvSpPr/>
            <p:nvPr/>
          </p:nvSpPr>
          <p:spPr>
            <a:xfrm>
              <a:off x="491815" y="5211024"/>
              <a:ext cx="1602956" cy="212687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40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Tingkat Keparahan Kemiskinan (P2)</a:t>
              </a:r>
              <a:endParaRPr lang="en-US" sz="1400" b="1" dirty="0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</p:grpSp>
      <p:sp>
        <p:nvSpPr>
          <p:cNvPr id="122" name="フッター プレースホルダー 7">
            <a:extLst>
              <a:ext uri="{FF2B5EF4-FFF2-40B4-BE49-F238E27FC236}">
                <a16:creationId xmlns:a16="http://schemas.microsoft.com/office/drawing/2014/main" xmlns="" id="{5F13AE6B-5489-43E3-B635-726AC15ADFEC}"/>
              </a:ext>
            </a:extLst>
          </p:cNvPr>
          <p:cNvSpPr txBox="1">
            <a:spLocks/>
          </p:cNvSpPr>
          <p:nvPr/>
        </p:nvSpPr>
        <p:spPr>
          <a:xfrm>
            <a:off x="145882" y="6532815"/>
            <a:ext cx="9912518" cy="365125"/>
          </a:xfrm>
          <a:prstGeom prst="rect">
            <a:avLst/>
          </a:prstGeom>
        </p:spPr>
        <p:txBody>
          <a:bodyPr vert="horz" lIns="53639" tIns="26819" rIns="53639" bIns="26819" rtlCol="0" anchor="ctr"/>
          <a:lstStyle>
            <a:defPPr>
              <a:defRPr lang="en-US"/>
            </a:defPPr>
            <a:lvl1pPr marL="0" algn="ctr" defTabSz="804527" rtl="0" eaLnBrk="1" latinLnBrk="0" hangingPunct="1">
              <a:defRPr sz="1200" kern="1200">
                <a:solidFill>
                  <a:schemeClr val="bg1">
                    <a:lumMod val="10000"/>
                    <a:lumOff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2263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527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6790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054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317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3581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5844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8108" algn="l" defTabSz="804527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600" b="1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4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758551" y="2760226"/>
            <a:ext cx="3373009" cy="365125"/>
          </a:xfrm>
        </p:spPr>
        <p:txBody>
          <a:bodyPr/>
          <a:lstStyle/>
          <a:p>
            <a:pPr algn="l"/>
            <a:r>
              <a:rPr lang="en-US" sz="1600" b="1" dirty="0">
                <a:solidFill>
                  <a:srgbClr val="FF0000"/>
                </a:solidFill>
                <a:latin typeface="Book Antiqua" pitchFamily="18" charset="0"/>
              </a:rPr>
              <a:t>Tingkat </a:t>
            </a:r>
            <a:r>
              <a:rPr lang="en-US" sz="1600" b="1" dirty="0" err="1">
                <a:solidFill>
                  <a:srgbClr val="FF0000"/>
                </a:solidFill>
                <a:latin typeface="Book Antiqua" pitchFamily="18" charset="0"/>
              </a:rPr>
              <a:t>Kedalaman</a:t>
            </a:r>
            <a:r>
              <a:rPr lang="en-US" sz="1600" b="1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Book Antiqua" pitchFamily="18" charset="0"/>
              </a:rPr>
              <a:t>Kemiskinan</a:t>
            </a:r>
            <a:endParaRPr lang="en-US" sz="16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08601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TEMA, PRIORITAS PEMBANGUNAN KABUPATEN BULELENG TAHUN 2020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id-ID" dirty="0"/>
              <a:t>Bagian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1733839"/>
      </p:ext>
    </p:extLst>
  </p:cSld>
  <p:clrMapOvr>
    <a:masterClrMapping/>
  </p:clrMapOvr>
  <p:transition spd="slow" advTm="283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8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VISI</a:t>
            </a:r>
            <a:endParaRPr kumimoji="0" lang="en-ID" sz="8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35"/>
          <p:cNvSpPr/>
          <p:nvPr/>
        </p:nvSpPr>
        <p:spPr>
          <a:xfrm>
            <a:off x="762001" y="1471908"/>
            <a:ext cx="7581900" cy="1148669"/>
          </a:xfrm>
          <a:prstGeom prst="rect">
            <a:avLst/>
          </a:prstGeom>
        </p:spPr>
        <p:txBody>
          <a:bodyPr wrap="square" lIns="85999" tIns="43000" rIns="85999" bIns="43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“</a:t>
            </a:r>
            <a:r>
              <a:rPr lang="en-US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TERWUJUDNYA</a:t>
            </a:r>
            <a:r>
              <a:rPr lang="id-ID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MASYARAKAT BULELENG</a:t>
            </a:r>
            <a:r>
              <a:rPr lang="id-ID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YANG MANDIRI, SEJAHTERA, DAN BERDAYA SAING BERLANDASKAN</a:t>
            </a:r>
            <a:r>
              <a:rPr lang="id-ID" sz="2300" b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b="1" i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TRI HITA KARANA</a:t>
            </a:r>
            <a:r>
              <a:rPr lang="id-ID" sz="2300" b="1" i="1" dirty="0">
                <a:ln w="50800"/>
                <a:solidFill>
                  <a:schemeClr val="bg1">
                    <a:shade val="50000"/>
                  </a:schemeClr>
                </a:solidFill>
                <a:ea typeface="Times New Roman" pitchFamily="18" charset="0"/>
                <a:cs typeface="Arial" pitchFamily="34" charset="0"/>
              </a:rPr>
              <a:t>”</a:t>
            </a:r>
            <a:endParaRPr lang="id-ID" sz="3400" b="1" dirty="0">
              <a:ln w="50800"/>
              <a:solidFill>
                <a:schemeClr val="bg1">
                  <a:shade val="50000"/>
                </a:schemeClr>
              </a:solidFill>
              <a:cs typeface="Arial" pitchFamily="34" charset="0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580100" y="2587037"/>
            <a:ext cx="8577755" cy="367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5999" tIns="43000" rIns="85999" bIns="43000" numCol="1" anchor="ctr" anchorCtr="0" compatLnSpc="1">
            <a:prstTxWarp prst="textNoShape">
              <a:avLst/>
            </a:prstTxWarp>
            <a:spAutoFit/>
          </a:bodyPr>
          <a:lstStyle/>
          <a:p>
            <a:pPr defTabSz="859993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Mandiri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defTabSz="859993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Kemampuan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Pemerintah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Daerah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bersama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Buleleng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mengelola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pembangunan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daerah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fontAlgn="base">
              <a:spcBef>
                <a:spcPct val="0"/>
              </a:spcBef>
              <a:spcAft>
                <a:spcPct val="0"/>
              </a:spcAft>
            </a:pPr>
            <a:endParaRPr lang="id-ID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Sejahtera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Terpenuhinya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dasar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kehidupan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berkualitas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Berdaya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Saing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Kemampuan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daerah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mengatasi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tantangan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memanfaatkan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potensi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keunggulan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komparatif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kompetitif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peningkatan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nilai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tambah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daerah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Berlandaskan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Tri </a:t>
            </a:r>
            <a:r>
              <a:rPr kumimoji="0" lang="en-US" sz="1800" b="1" i="1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Hita</a:t>
            </a:r>
            <a:r>
              <a:rPr kumimoji="0" lang="en-US" sz="18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Karana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defTabSz="85999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Berlandaskan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hubungan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harmonis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antara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Tuhan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lingkungan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alam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isinya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00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id-ID" sz="105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id-ID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marL="0" marR="0" lvl="0" indent="0" algn="l" defTabSz="80452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8000" b="1" i="0" u="none" strike="noStrike" kern="1200" normalizeH="0" baseline="0" noProof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MISI</a:t>
            </a:r>
            <a:endParaRPr kumimoji="0" lang="en-ID" sz="8000" b="1" i="0" u="none" strike="noStrike" kern="120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1516514"/>
            <a:ext cx="2244307" cy="4138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760" y="2293179"/>
            <a:ext cx="2291969" cy="41192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4639" y="3095405"/>
            <a:ext cx="2291969" cy="409795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07603" y="3908807"/>
            <a:ext cx="2291969" cy="4853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98740" y="4775042"/>
            <a:ext cx="2291969" cy="47005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11704" y="5494896"/>
            <a:ext cx="2291969" cy="43600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37" tIns="50918" rIns="101837" bIns="50918"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MISI 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489876" y="1452627"/>
            <a:ext cx="7858143" cy="656828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Memantapkan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Pembangunan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Ekonomi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Mewujudkan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Pertumbuhan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Ekonomi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Inklusif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981012" y="2253507"/>
            <a:ext cx="7121476" cy="656828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Ekonomi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Kerakyatan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Berbasis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Produk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Unggulan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Daerah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72148" y="3032241"/>
            <a:ext cx="6630339" cy="656828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Kualitas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Sumber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Daya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Profesional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Berbudaya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Berintegritas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63284" y="3812346"/>
            <a:ext cx="6139203" cy="656828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Memantapkan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Partisipasi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Pemangku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Kepentingan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alam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Pembangunan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72565" y="4629575"/>
            <a:ext cx="5975454" cy="656828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Kuantitas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Kualitas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Infrastruktur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Daerah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Pemenuhan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Pelayanan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Publik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863701" y="5379214"/>
            <a:ext cx="5613799" cy="933827"/>
          </a:xfrm>
          <a:prstGeom prst="rect">
            <a:avLst/>
          </a:prstGeom>
        </p:spPr>
        <p:txBody>
          <a:bodyPr wrap="square" lIns="101837" tIns="50918" rIns="101837" bIns="50918">
            <a:spAutoFit/>
          </a:bodyPr>
          <a:lstStyle/>
          <a:p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Mewujudkan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Pembangunan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Buleleng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Berbudaya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Berkelanjutan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800" i="1" dirty="0">
                <a:latin typeface="Tahoma" pitchFamily="34" charset="0"/>
                <a:ea typeface="Tahoma" pitchFamily="34" charset="0"/>
                <a:cs typeface="Tahoma" pitchFamily="34" charset="0"/>
              </a:rPr>
              <a:t>Sustainable Development</a:t>
            </a: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326163" y="2183302"/>
            <a:ext cx="7530756" cy="1588"/>
          </a:xfrm>
          <a:prstGeom prst="line">
            <a:avLst/>
          </a:prstGeom>
          <a:ln w="5715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43494" y="2942458"/>
            <a:ext cx="7013426" cy="1588"/>
          </a:xfrm>
          <a:prstGeom prst="line">
            <a:avLst/>
          </a:prstGeom>
          <a:ln w="57150">
            <a:solidFill>
              <a:srgbClr val="00B0F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390292" y="3754247"/>
            <a:ext cx="6466627" cy="1588"/>
          </a:xfrm>
          <a:prstGeom prst="line">
            <a:avLst/>
          </a:prstGeom>
          <a:ln w="57150">
            <a:solidFill>
              <a:srgbClr val="7030A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63284" y="4563159"/>
            <a:ext cx="5893635" cy="158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536277" y="5362190"/>
            <a:ext cx="5320643" cy="1588"/>
          </a:xfrm>
          <a:prstGeom prst="line">
            <a:avLst/>
          </a:prstGeom>
          <a:ln w="57150">
            <a:solidFill>
              <a:srgbClr val="339933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027413" y="6308223"/>
            <a:ext cx="4829506" cy="1701"/>
          </a:xfrm>
          <a:prstGeom prst="line">
            <a:avLst/>
          </a:prstGeom>
          <a:ln w="57150">
            <a:solidFill>
              <a:srgbClr val="33CC33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</a:rPr>
              <a:t>TEMA &amp; PRIORITAS RKP 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</a:rPr>
              <a:t>TAHUN 2020</a:t>
            </a:r>
            <a:endParaRPr lang="en-ID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6" name="Diagram 35"/>
          <p:cNvGraphicFramePr/>
          <p:nvPr/>
        </p:nvGraphicFramePr>
        <p:xfrm>
          <a:off x="251691" y="2396848"/>
          <a:ext cx="9321800" cy="3829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734309" y="1828581"/>
            <a:ext cx="1440873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TEMA 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4932218" y="1828581"/>
            <a:ext cx="2549237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PRIORITAS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</a:rPr>
              <a:t>TEMA &amp; PRIORITAS RKPD PROVINSI BALI TAHUN 2020</a:t>
            </a:r>
            <a:endParaRPr lang="en-ID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6" name="Diagram 35"/>
          <p:cNvGraphicFramePr/>
          <p:nvPr/>
        </p:nvGraphicFramePr>
        <p:xfrm>
          <a:off x="251691" y="2396848"/>
          <a:ext cx="9321800" cy="3829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734309" y="1856291"/>
            <a:ext cx="1440873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TEMA 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4932218" y="1856291"/>
            <a:ext cx="2549237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PRIORITAS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</a:rPr>
              <a:t>TEMA &amp; PRIORITAS RKPD  KABUPATEN BULELENG TAHUN 2020</a:t>
            </a:r>
            <a:endParaRPr lang="en-ID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6" name="Diagram 35"/>
          <p:cNvGraphicFramePr/>
          <p:nvPr/>
        </p:nvGraphicFramePr>
        <p:xfrm>
          <a:off x="251691" y="2396848"/>
          <a:ext cx="9321800" cy="3829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734309" y="1856291"/>
            <a:ext cx="1440873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TEMA 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4932218" y="1856291"/>
            <a:ext cx="2549237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4400" b="1" dirty="0">
                <a:ln w="50800"/>
                <a:solidFill>
                  <a:schemeClr val="bg1">
                    <a:shade val="50000"/>
                  </a:schemeClr>
                </a:solidFill>
                <a:latin typeface="Impact" pitchFamily="34" charset="0"/>
              </a:rPr>
              <a:t>PRIORITAS</a:t>
            </a:r>
            <a:endParaRPr lang="en-ID" sz="4400" b="1" dirty="0">
              <a:ln w="50800"/>
              <a:solidFill>
                <a:schemeClr val="bg1">
                  <a:shade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7214604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en-ID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" y="1473200"/>
            <a:ext cx="1984664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latin typeface="Tahoma" pitchFamily="34" charset="0"/>
                <a:ea typeface="Tahoma" pitchFamily="34" charset="0"/>
                <a:cs typeface="Tahoma" pitchFamily="34" charset="0"/>
              </a:rPr>
              <a:t>Pembangunan Perdesaan Berbasis Pertanian &amp; Penanggulangan Kemiskinan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252355"/>
            <a:ext cx="197081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endParaRPr lang="id-ID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Profil Desa Miskin Terpilih</a:t>
            </a:r>
          </a:p>
          <a:p>
            <a:pPr algn="ctr"/>
            <a:endParaRPr lang="id-ID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rot="5400000">
            <a:off x="992096" y="3023160"/>
            <a:ext cx="18636" cy="58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355273" y="2070100"/>
            <a:ext cx="1594427" cy="8128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Pertanian dalam </a:t>
            </a:r>
          </a:p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arti luas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40758" y="5041900"/>
            <a:ext cx="1594427" cy="8128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Infrastruktur </a:t>
            </a:r>
          </a:p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Permukiman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40759" y="3416300"/>
            <a:ext cx="1594427" cy="8128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Infrastruktur </a:t>
            </a:r>
          </a:p>
          <a:p>
            <a:pPr algn="ctr"/>
            <a:r>
              <a:rPr lang="id-ID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Perekonomian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23238" y="1353820"/>
            <a:ext cx="173372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Tanaman Pangan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23238" y="1663700"/>
            <a:ext cx="173372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Perkebunan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423238" y="1968500"/>
            <a:ext cx="173372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Holtikultura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23238" y="2260600"/>
            <a:ext cx="173372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Peternakan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23238" y="2565400"/>
            <a:ext cx="173372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Perikanan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409383" y="2870200"/>
            <a:ext cx="181564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Kelembagaan subak/</a:t>
            </a:r>
          </a:p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kelompok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08723" y="4905826"/>
            <a:ext cx="174061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Jalan desa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08723" y="5216976"/>
            <a:ext cx="174061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Jalan produksi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408723" y="5521776"/>
            <a:ext cx="174061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Jalan usaha tani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408723" y="5813876"/>
            <a:ext cx="174061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Pelayanan air bersih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408723" y="6112328"/>
            <a:ext cx="174061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Sanitasi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408724" y="3398154"/>
            <a:ext cx="174823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Pasar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408724" y="3696604"/>
            <a:ext cx="174823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Bumdes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08724" y="3995054"/>
            <a:ext cx="174823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Koperasi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408724" y="4293504"/>
            <a:ext cx="174823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LPD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408724" y="4598304"/>
            <a:ext cx="174823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Industri/kerajinan</a:t>
            </a:r>
          </a:p>
        </p:txBody>
      </p:sp>
      <p:cxnSp>
        <p:nvCxnSpPr>
          <p:cNvPr id="79" name="Straight Arrow Connector 78"/>
          <p:cNvCxnSpPr>
            <a:stCxn id="7" idx="3"/>
            <a:endCxn id="12" idx="1"/>
          </p:cNvCxnSpPr>
          <p:nvPr/>
        </p:nvCxnSpPr>
        <p:spPr>
          <a:xfrm flipV="1">
            <a:off x="1970810" y="2476500"/>
            <a:ext cx="384463" cy="1314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" idx="3"/>
            <a:endCxn id="13" idx="1"/>
          </p:cNvCxnSpPr>
          <p:nvPr/>
        </p:nvCxnSpPr>
        <p:spPr>
          <a:xfrm>
            <a:off x="1970810" y="3790964"/>
            <a:ext cx="369948" cy="1657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7" idx="3"/>
            <a:endCxn id="14" idx="1"/>
          </p:cNvCxnSpPr>
          <p:nvPr/>
        </p:nvCxnSpPr>
        <p:spPr>
          <a:xfrm>
            <a:off x="1970810" y="3790964"/>
            <a:ext cx="369949" cy="31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2" idx="3"/>
            <a:endCxn id="55" idx="1"/>
          </p:cNvCxnSpPr>
          <p:nvPr/>
        </p:nvCxnSpPr>
        <p:spPr>
          <a:xfrm flipV="1">
            <a:off x="3949700" y="1802200"/>
            <a:ext cx="473538" cy="67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2" idx="3"/>
            <a:endCxn id="54" idx="1"/>
          </p:cNvCxnSpPr>
          <p:nvPr/>
        </p:nvCxnSpPr>
        <p:spPr>
          <a:xfrm flipV="1">
            <a:off x="3949700" y="1492320"/>
            <a:ext cx="473538" cy="984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2" idx="3"/>
            <a:endCxn id="56" idx="1"/>
          </p:cNvCxnSpPr>
          <p:nvPr/>
        </p:nvCxnSpPr>
        <p:spPr>
          <a:xfrm flipV="1">
            <a:off x="3949700" y="2107000"/>
            <a:ext cx="473538" cy="369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12" idx="3"/>
            <a:endCxn id="57" idx="1"/>
          </p:cNvCxnSpPr>
          <p:nvPr/>
        </p:nvCxnSpPr>
        <p:spPr>
          <a:xfrm flipV="1">
            <a:off x="3949700" y="2399100"/>
            <a:ext cx="473538" cy="7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2" idx="3"/>
            <a:endCxn id="58" idx="1"/>
          </p:cNvCxnSpPr>
          <p:nvPr/>
        </p:nvCxnSpPr>
        <p:spPr>
          <a:xfrm>
            <a:off x="3949700" y="2476500"/>
            <a:ext cx="473538" cy="22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12" idx="3"/>
            <a:endCxn id="59" idx="1"/>
          </p:cNvCxnSpPr>
          <p:nvPr/>
        </p:nvCxnSpPr>
        <p:spPr>
          <a:xfrm>
            <a:off x="3949700" y="2476500"/>
            <a:ext cx="459683" cy="6245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13" idx="3"/>
            <a:endCxn id="60" idx="1"/>
          </p:cNvCxnSpPr>
          <p:nvPr/>
        </p:nvCxnSpPr>
        <p:spPr>
          <a:xfrm flipV="1">
            <a:off x="3935185" y="5044326"/>
            <a:ext cx="473538" cy="403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" idx="3"/>
          </p:cNvCxnSpPr>
          <p:nvPr/>
        </p:nvCxnSpPr>
        <p:spPr>
          <a:xfrm flipV="1">
            <a:off x="3935185" y="5269300"/>
            <a:ext cx="454488" cy="17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" idx="3"/>
          </p:cNvCxnSpPr>
          <p:nvPr/>
        </p:nvCxnSpPr>
        <p:spPr>
          <a:xfrm>
            <a:off x="3935185" y="5448300"/>
            <a:ext cx="467188" cy="12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13" idx="3"/>
          </p:cNvCxnSpPr>
          <p:nvPr/>
        </p:nvCxnSpPr>
        <p:spPr>
          <a:xfrm>
            <a:off x="3935185" y="5448300"/>
            <a:ext cx="467188" cy="417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" idx="3"/>
          </p:cNvCxnSpPr>
          <p:nvPr/>
        </p:nvCxnSpPr>
        <p:spPr>
          <a:xfrm>
            <a:off x="3935185" y="5448300"/>
            <a:ext cx="467188" cy="72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14" idx="3"/>
          </p:cNvCxnSpPr>
          <p:nvPr/>
        </p:nvCxnSpPr>
        <p:spPr>
          <a:xfrm flipV="1">
            <a:off x="3935186" y="3421450"/>
            <a:ext cx="448138" cy="401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14" idx="3"/>
          </p:cNvCxnSpPr>
          <p:nvPr/>
        </p:nvCxnSpPr>
        <p:spPr>
          <a:xfrm flipV="1">
            <a:off x="3935186" y="3738950"/>
            <a:ext cx="448138" cy="83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14" idx="3"/>
          </p:cNvCxnSpPr>
          <p:nvPr/>
        </p:nvCxnSpPr>
        <p:spPr>
          <a:xfrm>
            <a:off x="3935186" y="3822700"/>
            <a:ext cx="448138" cy="221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14" idx="3"/>
          </p:cNvCxnSpPr>
          <p:nvPr/>
        </p:nvCxnSpPr>
        <p:spPr>
          <a:xfrm>
            <a:off x="3935186" y="3822700"/>
            <a:ext cx="448138" cy="513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14" idx="3"/>
            <a:endCxn id="75" idx="1"/>
          </p:cNvCxnSpPr>
          <p:nvPr/>
        </p:nvCxnSpPr>
        <p:spPr>
          <a:xfrm>
            <a:off x="3935186" y="3822700"/>
            <a:ext cx="473538" cy="914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-6518" y="6380415"/>
            <a:ext cx="9912518" cy="365125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405363" y="1353820"/>
            <a:ext cx="1215562" cy="18928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</a:t>
            </a: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7908353" y="1353821"/>
            <a:ext cx="1901362" cy="18928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SKPD Penanggungjawab</a:t>
            </a: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405363" y="3362729"/>
            <a:ext cx="1215562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Program</a:t>
            </a:r>
            <a:endParaRPr lang="id-ID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7891262" y="3362729"/>
            <a:ext cx="1894087" cy="13388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SKPD </a:t>
            </a:r>
            <a:r>
              <a:rPr lang="id-ID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Penanggungjawab</a:t>
            </a:r>
          </a:p>
          <a:p>
            <a:pPr algn="ctr"/>
            <a:endParaRPr lang="id-ID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6402623" y="4905827"/>
            <a:ext cx="1223727" cy="14850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</a:t>
            </a:r>
          </a:p>
          <a:p>
            <a:pPr algn="ctr"/>
            <a:endParaRPr lang="id-ID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7894873" y="4905827"/>
            <a:ext cx="1884127" cy="14619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SKPD Penanggungjawab</a:t>
            </a:r>
            <a:endParaRPr lang="id-ID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9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id-ID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9" name="Right Brace 228"/>
          <p:cNvSpPr/>
          <p:nvPr/>
        </p:nvSpPr>
        <p:spPr>
          <a:xfrm>
            <a:off x="6172200" y="1470660"/>
            <a:ext cx="175260" cy="1783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0" name="Right Brace 229"/>
          <p:cNvSpPr/>
          <p:nvPr/>
        </p:nvSpPr>
        <p:spPr>
          <a:xfrm>
            <a:off x="6187440" y="3512820"/>
            <a:ext cx="160020" cy="1333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1" name="Right Brace 230"/>
          <p:cNvSpPr/>
          <p:nvPr/>
        </p:nvSpPr>
        <p:spPr>
          <a:xfrm>
            <a:off x="6187440" y="4983480"/>
            <a:ext cx="160020" cy="1333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33" name="Straight Arrow Connector 232"/>
          <p:cNvCxnSpPr/>
          <p:nvPr/>
        </p:nvCxnSpPr>
        <p:spPr>
          <a:xfrm>
            <a:off x="7628545" y="2407136"/>
            <a:ext cx="28742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/>
          <p:nvPr/>
        </p:nvCxnSpPr>
        <p:spPr>
          <a:xfrm>
            <a:off x="7628545" y="4243556"/>
            <a:ext cx="28742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/>
          <p:nvPr/>
        </p:nvCxnSpPr>
        <p:spPr>
          <a:xfrm>
            <a:off x="7628545" y="5599916"/>
            <a:ext cx="28742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24E24EF-B869-48E2-8B0C-EB5BA93AA48B}"/>
              </a:ext>
            </a:extLst>
          </p:cNvPr>
          <p:cNvSpPr/>
          <p:nvPr/>
        </p:nvSpPr>
        <p:spPr>
          <a:xfrm>
            <a:off x="0" y="334106"/>
            <a:ext cx="705299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17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PENINGKATAN KUALITAS SUMBER DAYA MANUSIA (SDM) </a:t>
            </a:r>
            <a:endParaRPr lang="id-ID" sz="1700" b="1" dirty="0" smtClean="0">
              <a:solidFill>
                <a:schemeClr val="bg1">
                  <a:lumMod val="10000"/>
                  <a:lumOff val="9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id-ID" sz="1700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GUNA </a:t>
            </a:r>
            <a:r>
              <a:rPr lang="id-ID" sz="17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PERCEPATAN PEMBANGUNAN EKONOMI INKLUSIF BERBASIS PERTANIAN DAN PENANGGULANGAN KEMISKINAN</a:t>
            </a: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80109" y="512394"/>
            <a:ext cx="6802582" cy="553998"/>
          </a:xfrm>
          <a:prstGeom prst="rect">
            <a:avLst/>
          </a:prstGeom>
        </p:spPr>
        <p:txBody>
          <a:bodyPr vert="horz" lIns="53639" tIns="26819" rIns="53639" bIns="26819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d-ID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Impact" pitchFamily="34" charset="0"/>
              </a:rPr>
              <a:t>SASARAN PEMBANGUNAN KABUPATEN BULELENG TAHUN 2020</a:t>
            </a:r>
            <a:endParaRPr lang="en-ID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Impact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5021" y="257894"/>
            <a:ext cx="1192960" cy="101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2070453"/>
              </p:ext>
            </p:extLst>
          </p:nvPr>
        </p:nvGraphicFramePr>
        <p:xfrm>
          <a:off x="202044" y="1274617"/>
          <a:ext cx="9405781" cy="5325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7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52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805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2268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Indikator Kinerja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Target</a:t>
                      </a:r>
                      <a:r>
                        <a:rPr lang="id-ID" sz="14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Tahun 2020</a:t>
                      </a:r>
                      <a:endParaRPr lang="id-ID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49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Pertumbuhan ekonomi (persen)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49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PDRB per kapita (juta rupiah)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62,398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551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Penurunan penganggguran (persen)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1,82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49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Gini</a:t>
                      </a:r>
                      <a:r>
                        <a:rPr lang="id-ID" sz="1600" b="1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ratio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449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Rata-rata lama sekolah (tahun)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49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Usia harapan hidup (tahun)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71,33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27940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Pendapatan Daerah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Pendapatan Asli Daerah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Dana Perimbangan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Lain-Lain Pendapatan Daerah yang Sah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</a:t>
                      </a:r>
                      <a:r>
                        <a:rPr lang="id-ID" sz="1600" b="1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2.372,3 miliar lebih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  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457</a:t>
                      </a:r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,3 miliar lebih</a:t>
                      </a:r>
                    </a:p>
                    <a:p>
                      <a:pPr algn="l"/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1.403,0</a:t>
                      </a:r>
                      <a:r>
                        <a:rPr lang="id-ID" sz="1600" b="1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miliar lebih</a:t>
                      </a:r>
                    </a:p>
                    <a:p>
                      <a:pPr algn="l"/>
                      <a:r>
                        <a:rPr lang="id-ID" sz="1600" b="1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   512,0 miliar lebih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70125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Belanja Daerah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Belanja Tidak Langsung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Belanja Langsung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</a:t>
                      </a:r>
                      <a:r>
                        <a:rPr lang="id-ID" sz="1600" b="1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2.479,0 miliar lebih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.322,7 miliar lebih</a:t>
                      </a:r>
                    </a:p>
                    <a:p>
                      <a:pPr algn="l"/>
                      <a:r>
                        <a:rPr lang="id-ID" sz="1600" b="1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1.156,43</a:t>
                      </a:r>
                      <a:r>
                        <a:rPr lang="id-ID" sz="1600" b="1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miliar lebih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70125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Pembiayaan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Pendapatan Daerah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Belanja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b="1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 (106,7 miliar lebih)</a:t>
                      </a:r>
                    </a:p>
                    <a:p>
                      <a:pPr algn="l"/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</a:t>
                      </a:r>
                      <a:r>
                        <a:rPr lang="id-ID" sz="1600" b="1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2.372,3 miliar lebih</a:t>
                      </a:r>
                      <a:endParaRPr lang="id-ID" sz="1600" b="1" kern="1200" baseline="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8045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Rp.</a:t>
                      </a:r>
                      <a:r>
                        <a:rPr lang="id-ID" sz="1600" b="1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2.479,0 miliar lebih</a:t>
                      </a:r>
                      <a:endParaRPr lang="id-ID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6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180109" y="6529141"/>
            <a:ext cx="9867340" cy="328859"/>
          </a:xfrm>
        </p:spPr>
        <p:txBody>
          <a:bodyPr/>
          <a:lstStyle/>
          <a:p>
            <a:pPr algn="l"/>
            <a:r>
              <a:rPr lang="id-ID" sz="1600" b="1" dirty="0">
                <a:latin typeface="Book Antiqua" pitchFamily="18" charset="0"/>
              </a:rPr>
              <a:t>BAPPEDA LITBANG KABUPATEN BULELENG</a:t>
            </a:r>
            <a:endParaRPr lang="en-US" sz="1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13226"/>
      </p:ext>
    </p:extLst>
  </p:cSld>
  <p:clrMapOvr>
    <a:masterClrMapping/>
  </p:clrMapOvr>
  <p:transition spd="slow" advTm="3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344558" y="3457479"/>
            <a:ext cx="9370238" cy="1507303"/>
          </a:xfrm>
        </p:spPr>
        <p:txBody>
          <a:bodyPr>
            <a:noAutofit/>
          </a:bodyPr>
          <a:lstStyle/>
          <a:p>
            <a:r>
              <a:rPr lang="id-ID" sz="8800" b="1" dirty="0">
                <a:latin typeface="Informal Roman" pitchFamily="66" charset="0"/>
              </a:rPr>
              <a:t>SEKIAN </a:t>
            </a:r>
            <a:br>
              <a:rPr lang="id-ID" sz="8800" b="1" dirty="0">
                <a:latin typeface="Informal Roman" pitchFamily="66" charset="0"/>
              </a:rPr>
            </a:br>
            <a:r>
              <a:rPr lang="id-ID" sz="8800" b="1" dirty="0">
                <a:latin typeface="Informal Roman" pitchFamily="66" charset="0"/>
              </a:rPr>
              <a:t>dan </a:t>
            </a:r>
            <a:br>
              <a:rPr lang="id-ID" sz="8800" b="1" dirty="0">
                <a:latin typeface="Informal Roman" pitchFamily="66" charset="0"/>
              </a:rPr>
            </a:br>
            <a:r>
              <a:rPr lang="id-ID" sz="8800" b="1" dirty="0">
                <a:latin typeface="Informal Roman" pitchFamily="66" charset="0"/>
              </a:rPr>
              <a:t>TERIMA KASIH</a:t>
            </a:r>
            <a:endParaRPr lang="en-US" sz="8800" b="1" dirty="0">
              <a:latin typeface="Informal Roman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18724"/>
      </p:ext>
    </p:extLst>
  </p:cSld>
  <p:clrMapOvr>
    <a:masterClrMapping/>
  </p:clrMapOvr>
  <p:transition spd="slow" advTm="10205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telgeuse Titles">
  <a:themeElements>
    <a:clrScheme name="Betelgeuse">
      <a:dk1>
        <a:srgbClr val="F2F2F2"/>
      </a:dk1>
      <a:lt1>
        <a:srgbClr val="F2F2F2"/>
      </a:lt1>
      <a:dk2>
        <a:srgbClr val="3F3F3F"/>
      </a:dk2>
      <a:lt2>
        <a:srgbClr val="3F3F3F"/>
      </a:lt2>
      <a:accent1>
        <a:srgbClr val="F2F2F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2F2F2"/>
      </a:hlink>
      <a:folHlink>
        <a:srgbClr val="B5B5B5"/>
      </a:folHlink>
    </a:clrScheme>
    <a:fontScheme name="Betelgeuse">
      <a:majorFont>
        <a:latin typeface="Aileron UltraLight"/>
        <a:ea typeface="Capella"/>
        <a:cs typeface=""/>
      </a:majorFont>
      <a:minorFont>
        <a:latin typeface="Aileron Light"/>
        <a:ea typeface="Capella Light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telgeuse Contents">
  <a:themeElements>
    <a:clrScheme name="Betelgeuse2">
      <a:dk1>
        <a:srgbClr val="1E2A26"/>
      </a:dk1>
      <a:lt1>
        <a:srgbClr val="1E2A26"/>
      </a:lt1>
      <a:dk2>
        <a:srgbClr val="1E2A26"/>
      </a:dk2>
      <a:lt2>
        <a:srgbClr val="1E2A26"/>
      </a:lt2>
      <a:accent1>
        <a:srgbClr val="C90B2F"/>
      </a:accent1>
      <a:accent2>
        <a:srgbClr val="C90B2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etelgeuse">
      <a:majorFont>
        <a:latin typeface="Aileron UltraLight"/>
        <a:ea typeface="Capella"/>
        <a:cs typeface=""/>
      </a:majorFont>
      <a:minorFont>
        <a:latin typeface="Aileron Light"/>
        <a:ea typeface="Capella Light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42000">
              <a:schemeClr val="accent1">
                <a:lumMod val="75000"/>
              </a:schemeClr>
            </a:gs>
            <a:gs pos="100000">
              <a:srgbClr val="FFFFFF"/>
            </a:gs>
          </a:gsLst>
          <a:lin ang="13500000" scaled="1"/>
          <a:tileRect/>
        </a:gradFill>
        <a:ln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a:spPr>
      <a:bodyPr wrap="none" rtlCol="0" anchor="ctr"/>
      <a:lstStyle>
        <a:defPPr algn="ctr">
          <a:defRPr dirty="0">
            <a:solidFill>
              <a:schemeClr val="bg1">
                <a:lumMod val="10000"/>
                <a:lumOff val="9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4902</TotalTime>
  <Words>1615</Words>
  <Application>Microsoft Office PowerPoint</Application>
  <PresentationFormat>A4 Paper (210x297 mm)</PresentationFormat>
  <Paragraphs>361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Betelgeuse Titles</vt:lpstr>
      <vt:lpstr>Betelgeuse Contents</vt:lpstr>
      <vt:lpstr>Slide 1</vt:lpstr>
      <vt:lpstr>Slide 2</vt:lpstr>
      <vt:lpstr>Slide 3</vt:lpstr>
      <vt:lpstr>KAIDAH PENYUSUNAN RANCANGAN AWAL RKPD KABUPATEN BULELENG TAHUN 2020</vt:lpstr>
      <vt:lpstr>Slide 5</vt:lpstr>
      <vt:lpstr>Slide 6</vt:lpstr>
      <vt:lpstr>Slide 7</vt:lpstr>
      <vt:lpstr>Slide 8</vt:lpstr>
      <vt:lpstr>Slide 9</vt:lpstr>
      <vt:lpstr>Slide 10</vt:lpstr>
      <vt:lpstr>KONDISI MAKRO KABUPATEN BULELENG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TEMA, PRIORITAS PEMBANGUNAN KABUPATEN BULELENG TAHUN 2020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SEKIAN  dan  TERIMA KASIH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Betelgeuse</dc:title>
  <dc:creator>秋咲准</dc:creator>
  <cp:lastModifiedBy>user</cp:lastModifiedBy>
  <cp:revision>118</cp:revision>
  <dcterms:created xsi:type="dcterms:W3CDTF">2014-06-28T16:00:46Z</dcterms:created>
  <dcterms:modified xsi:type="dcterms:W3CDTF">2019-02-10T10:27:08Z</dcterms:modified>
</cp:coreProperties>
</file>