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diagrams/quickStyle2.xml" ContentType="application/vnd.openxmlformats-officedocument.drawingml.diagramStyl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slideMasters/slideMaster8.xml" ContentType="application/vnd.openxmlformats-officedocument.presentationml.slideMaster+xml"/>
  <Override PartName="/ppt/diagrams/layout1.xml" ContentType="application/vnd.openxmlformats-officedocument.drawingml.diagramLayout+xml"/>
  <Override PartName="/ppt/diagrams/data2.xml" ContentType="application/vnd.openxmlformats-officedocument.drawingml.diagramData+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theme/theme10.xml" ContentType="application/vnd.openxmlformats-officedocument.theme+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emf" ContentType="image/x-emf"/>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slideLayouts/slideLayout72.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Default Extension="wdp" ContentType="image/vnd.ms-photo"/>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Masters/slideMaster7.xml" ContentType="application/vnd.openxmlformats-officedocument.presentationml.slideMaster+xml"/>
  <Override PartName="/ppt/theme/theme9.xml" ContentType="application/vnd.openxmlformats-officedocument.theme+xml"/>
  <Override PartName="/ppt/diagrams/data3.xml" ContentType="application/vnd.openxmlformats-officedocument.drawingml.diagramData+xml"/>
  <Override PartName="/ppt/diagrams/colors5.xml" ContentType="application/vnd.openxmlformats-officedocument.drawingml.diagramColors+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wmf" ContentType="image/x-wmf"/>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diagrams/layout7.xml" ContentType="application/vnd.openxmlformats-officedocument.drawingml.diagram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Masters/slideMaster6.xml" ContentType="application/vnd.openxmlformats-officedocument.presentationml.slideMaster+xml"/>
  <Override PartName="/ppt/theme/theme8.xml" ContentType="application/vnd.openxmlformats-officedocument.theme+xml"/>
  <Override PartName="/ppt/diagrams/colors6.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1"/>
    <p:sldMasterId id="2147483788" r:id="rId2"/>
    <p:sldMasterId id="2147483817" r:id="rId3"/>
    <p:sldMasterId id="2147483830" r:id="rId4"/>
    <p:sldMasterId id="2147483843" r:id="rId5"/>
    <p:sldMasterId id="2147483856" r:id="rId6"/>
    <p:sldMasterId id="2147483858" r:id="rId7"/>
    <p:sldMasterId id="2147483898" r:id="rId8"/>
  </p:sldMasterIdLst>
  <p:notesMasterIdLst>
    <p:notesMasterId r:id="rId25"/>
  </p:notesMasterIdLst>
  <p:handoutMasterIdLst>
    <p:handoutMasterId r:id="rId26"/>
  </p:handoutMasterIdLst>
  <p:sldIdLst>
    <p:sldId id="1914" r:id="rId9"/>
    <p:sldId id="1912" r:id="rId10"/>
    <p:sldId id="1918" r:id="rId11"/>
    <p:sldId id="1915" r:id="rId12"/>
    <p:sldId id="1965" r:id="rId13"/>
    <p:sldId id="1967" r:id="rId14"/>
    <p:sldId id="1969" r:id="rId15"/>
    <p:sldId id="1970" r:id="rId16"/>
    <p:sldId id="1971" r:id="rId17"/>
    <p:sldId id="1972" r:id="rId18"/>
    <p:sldId id="1973" r:id="rId19"/>
    <p:sldId id="1966" r:id="rId20"/>
    <p:sldId id="1968" r:id="rId21"/>
    <p:sldId id="1974" r:id="rId22"/>
    <p:sldId id="1924" r:id="rId23"/>
    <p:sldId id="403" r:id="rId24"/>
  </p:sldIdLst>
  <p:sldSz cx="12192000" cy="6858000"/>
  <p:notesSz cx="6888163" cy="100203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593" userDrawn="1">
          <p15:clr>
            <a:srgbClr val="A4A3A4"/>
          </p15:clr>
        </p15:guide>
        <p15:guide id="2" pos="402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D11D"/>
    <a:srgbClr val="FF0000"/>
    <a:srgbClr val="C00000"/>
    <a:srgbClr val="8FE2F5"/>
    <a:srgbClr val="000000"/>
    <a:srgbClr val="4CC1EF"/>
    <a:srgbClr val="FFFFFF"/>
    <a:srgbClr val="F04822"/>
    <a:srgbClr val="076D39"/>
    <a:srgbClr val="D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0565" autoAdjust="0"/>
    <p:restoredTop sz="94361" autoAdjust="0"/>
  </p:normalViewPr>
  <p:slideViewPr>
    <p:cSldViewPr snapToGrid="0">
      <p:cViewPr>
        <p:scale>
          <a:sx n="60" d="100"/>
          <a:sy n="60" d="100"/>
        </p:scale>
        <p:origin x="-792" y="-192"/>
      </p:cViewPr>
      <p:guideLst>
        <p:guide orient="horz" pos="1593"/>
        <p:guide pos="4021"/>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D9DE16-A5E8-4377-A48F-0DE0F4602B01}" type="doc">
      <dgm:prSet loTypeId="urn:microsoft.com/office/officeart/2005/8/layout/hierarchy2" loCatId="hierarchy" qsTypeId="urn:microsoft.com/office/officeart/2005/8/quickstyle/3d3" qsCatId="3D" csTypeId="urn:microsoft.com/office/officeart/2005/8/colors/accent1_2" csCatId="accent1" phldr="1"/>
      <dgm:spPr/>
      <dgm:t>
        <a:bodyPr/>
        <a:lstStyle/>
        <a:p>
          <a:endParaRPr lang="id-ID"/>
        </a:p>
      </dgm:t>
    </dgm:pt>
    <dgm:pt modelId="{4EFA11F3-3731-4D2A-BA74-FFCBB438B015}">
      <dgm:prSet phldrT="[Text]" custT="1"/>
      <dgm:spPr>
        <a:solidFill>
          <a:srgbClr val="FF0000"/>
        </a:solidFill>
      </dgm:spPr>
      <dgm:t>
        <a:bodyPr/>
        <a:lstStyle/>
        <a:p>
          <a:r>
            <a:rPr lang="id-ID" sz="4800" b="1" dirty="0" smtClean="0">
              <a:solidFill>
                <a:schemeClr val="bg1"/>
              </a:solidFill>
              <a:latin typeface="Cambria" pitchFamily="18" charset="0"/>
              <a:ea typeface="Cambria" pitchFamily="18" charset="0"/>
            </a:rPr>
            <a:t>LAJU PERTUMBUHAN EKONOMI</a:t>
          </a:r>
          <a:endParaRPr lang="id-ID" sz="4800" b="1" dirty="0">
            <a:solidFill>
              <a:schemeClr val="bg1"/>
            </a:solidFill>
            <a:latin typeface="Cambria" pitchFamily="18" charset="0"/>
            <a:ea typeface="Cambria" pitchFamily="18" charset="0"/>
          </a:endParaRPr>
        </a:p>
      </dgm:t>
    </dgm:pt>
    <dgm:pt modelId="{32026AAC-2350-4566-B785-EFB9E973E5A0}" type="parTrans" cxnId="{20246731-351A-4E9F-B4AF-A150F65BDDE9}">
      <dgm:prSet/>
      <dgm:spPr/>
      <dgm:t>
        <a:bodyPr/>
        <a:lstStyle/>
        <a:p>
          <a:endParaRPr lang="id-ID"/>
        </a:p>
      </dgm:t>
    </dgm:pt>
    <dgm:pt modelId="{723C99F7-189E-4DAF-927C-90394C5B7E6C}" type="sibTrans" cxnId="{20246731-351A-4E9F-B4AF-A150F65BDDE9}">
      <dgm:prSet/>
      <dgm:spPr/>
      <dgm:t>
        <a:bodyPr/>
        <a:lstStyle/>
        <a:p>
          <a:endParaRPr lang="id-ID"/>
        </a:p>
      </dgm:t>
    </dgm:pt>
    <dgm:pt modelId="{CE35B824-2D7A-4416-997F-46E0BA588D32}">
      <dgm:prSet phldrT="[Text]" custT="1"/>
      <dgm:spPr>
        <a:solidFill>
          <a:schemeClr val="tx1"/>
        </a:solidFill>
      </dgm:spPr>
      <dgm:t>
        <a:bodyPr/>
        <a:lstStyle/>
        <a:p>
          <a:r>
            <a:rPr lang="id-ID" sz="4000" b="1" u="sng" dirty="0" smtClean="0">
              <a:solidFill>
                <a:schemeClr val="bg1"/>
              </a:solidFill>
            </a:rPr>
            <a:t>Capaian 2018</a:t>
          </a:r>
        </a:p>
        <a:p>
          <a:r>
            <a:rPr lang="id-ID" sz="4000" b="1" u="none" dirty="0" smtClean="0">
              <a:solidFill>
                <a:schemeClr val="bg1"/>
              </a:solidFill>
            </a:rPr>
            <a:t>5,40%</a:t>
          </a:r>
          <a:r>
            <a:rPr lang="id-ID" sz="4000" b="1" u="none" baseline="30000" dirty="0" smtClean="0">
              <a:solidFill>
                <a:schemeClr val="bg1"/>
              </a:solidFill>
            </a:rPr>
            <a:t>*)</a:t>
          </a:r>
          <a:endParaRPr lang="id-ID" sz="4000" b="1" u="none" dirty="0">
            <a:solidFill>
              <a:schemeClr val="bg1"/>
            </a:solidFill>
          </a:endParaRPr>
        </a:p>
      </dgm:t>
    </dgm:pt>
    <dgm:pt modelId="{8C677170-E875-46CB-AA18-17B446C7F654}" type="parTrans" cxnId="{8B2EB4B2-DD44-4B26-8950-C465C879E5A4}">
      <dgm:prSet/>
      <dgm:spPr>
        <a:ln w="57150">
          <a:solidFill>
            <a:srgbClr val="FF0000"/>
          </a:solidFill>
        </a:ln>
      </dgm:spPr>
      <dgm:t>
        <a:bodyPr/>
        <a:lstStyle/>
        <a:p>
          <a:endParaRPr lang="id-ID"/>
        </a:p>
      </dgm:t>
    </dgm:pt>
    <dgm:pt modelId="{942BB724-1AB7-4E9A-AD68-040B813EF2AB}" type="sibTrans" cxnId="{8B2EB4B2-DD44-4B26-8950-C465C879E5A4}">
      <dgm:prSet/>
      <dgm:spPr/>
      <dgm:t>
        <a:bodyPr/>
        <a:lstStyle/>
        <a:p>
          <a:endParaRPr lang="id-ID"/>
        </a:p>
      </dgm:t>
    </dgm:pt>
    <dgm:pt modelId="{C1A86F72-2524-4456-9EC2-8B0AA52F0EC0}">
      <dgm:prSet phldrT="[Text]" custT="1"/>
      <dgm:spPr>
        <a:solidFill>
          <a:schemeClr val="tx1"/>
        </a:solidFill>
      </dgm:spPr>
      <dgm:t>
        <a:bodyPr/>
        <a:lstStyle/>
        <a:p>
          <a:r>
            <a:rPr lang="id-ID" sz="4000" b="1" u="sng" dirty="0" smtClean="0">
              <a:solidFill>
                <a:schemeClr val="bg1"/>
              </a:solidFill>
            </a:rPr>
            <a:t>Target 2020</a:t>
          </a:r>
        </a:p>
        <a:p>
          <a:r>
            <a:rPr lang="id-ID" sz="4000" b="1" u="none" dirty="0" smtClean="0">
              <a:solidFill>
                <a:schemeClr val="bg1"/>
              </a:solidFill>
            </a:rPr>
            <a:t>6,50%</a:t>
          </a:r>
          <a:endParaRPr lang="id-ID" sz="4000" dirty="0">
            <a:solidFill>
              <a:schemeClr val="bg1"/>
            </a:solidFill>
          </a:endParaRPr>
        </a:p>
      </dgm:t>
    </dgm:pt>
    <dgm:pt modelId="{CD037AB5-3056-4790-BE11-0610CBDEB329}" type="parTrans" cxnId="{3049A5E3-5121-4920-B7EE-F80F7D6D6304}">
      <dgm:prSet/>
      <dgm:spPr>
        <a:ln w="57150">
          <a:solidFill>
            <a:srgbClr val="FF0000"/>
          </a:solidFill>
        </a:ln>
      </dgm:spPr>
      <dgm:t>
        <a:bodyPr/>
        <a:lstStyle/>
        <a:p>
          <a:endParaRPr lang="id-ID"/>
        </a:p>
      </dgm:t>
    </dgm:pt>
    <dgm:pt modelId="{30A03B88-726A-4462-884E-13DB014615ED}" type="sibTrans" cxnId="{3049A5E3-5121-4920-B7EE-F80F7D6D6304}">
      <dgm:prSet/>
      <dgm:spPr/>
      <dgm:t>
        <a:bodyPr/>
        <a:lstStyle/>
        <a:p>
          <a:endParaRPr lang="id-ID"/>
        </a:p>
      </dgm:t>
    </dgm:pt>
    <dgm:pt modelId="{025B7348-8E29-4AA3-88C1-5DB386FAF0F3}">
      <dgm:prSet custT="1"/>
      <dgm:spPr>
        <a:solidFill>
          <a:schemeClr val="tx1"/>
        </a:solidFill>
      </dgm:spPr>
      <dgm:t>
        <a:bodyPr/>
        <a:lstStyle/>
        <a:p>
          <a:r>
            <a:rPr lang="id-ID" sz="4000" b="1" u="sng" dirty="0" smtClean="0">
              <a:solidFill>
                <a:schemeClr val="bg1"/>
              </a:solidFill>
            </a:rPr>
            <a:t>Target 2019</a:t>
          </a:r>
        </a:p>
        <a:p>
          <a:r>
            <a:rPr lang="id-ID" sz="4000" b="1" u="none" dirty="0" smtClean="0">
              <a:solidFill>
                <a:schemeClr val="bg1"/>
              </a:solidFill>
            </a:rPr>
            <a:t>6,40%</a:t>
          </a:r>
          <a:endParaRPr lang="id-ID" sz="4000" dirty="0">
            <a:solidFill>
              <a:schemeClr val="bg1"/>
            </a:solidFill>
          </a:endParaRPr>
        </a:p>
      </dgm:t>
    </dgm:pt>
    <dgm:pt modelId="{6A0521B9-4174-445E-B33B-AFE92D2B460B}" type="parTrans" cxnId="{4B139306-CF1E-4CA3-A965-550802B6256E}">
      <dgm:prSet/>
      <dgm:spPr>
        <a:ln w="57150">
          <a:solidFill>
            <a:srgbClr val="FF0000"/>
          </a:solidFill>
        </a:ln>
      </dgm:spPr>
      <dgm:t>
        <a:bodyPr/>
        <a:lstStyle/>
        <a:p>
          <a:endParaRPr lang="id-ID"/>
        </a:p>
      </dgm:t>
    </dgm:pt>
    <dgm:pt modelId="{9BB44CD1-57A9-45A6-AE3C-C9C367C3D67F}" type="sibTrans" cxnId="{4B139306-CF1E-4CA3-A965-550802B6256E}">
      <dgm:prSet/>
      <dgm:spPr/>
      <dgm:t>
        <a:bodyPr/>
        <a:lstStyle/>
        <a:p>
          <a:endParaRPr lang="id-ID"/>
        </a:p>
      </dgm:t>
    </dgm:pt>
    <dgm:pt modelId="{1E565FE3-C742-40C5-84A4-E7B9FBC16D82}" type="pres">
      <dgm:prSet presAssocID="{1CD9DE16-A5E8-4377-A48F-0DE0F4602B01}" presName="diagram" presStyleCnt="0">
        <dgm:presLayoutVars>
          <dgm:chPref val="1"/>
          <dgm:dir/>
          <dgm:animOne val="branch"/>
          <dgm:animLvl val="lvl"/>
          <dgm:resizeHandles val="exact"/>
        </dgm:presLayoutVars>
      </dgm:prSet>
      <dgm:spPr/>
      <dgm:t>
        <a:bodyPr/>
        <a:lstStyle/>
        <a:p>
          <a:endParaRPr lang="id-ID"/>
        </a:p>
      </dgm:t>
    </dgm:pt>
    <dgm:pt modelId="{63895CEE-75E4-425D-A90A-F62A346B3F41}" type="pres">
      <dgm:prSet presAssocID="{4EFA11F3-3731-4D2A-BA74-FFCBB438B015}" presName="root1" presStyleCnt="0"/>
      <dgm:spPr/>
    </dgm:pt>
    <dgm:pt modelId="{B4246F64-EC44-433D-8424-EE40708D4DC0}" type="pres">
      <dgm:prSet presAssocID="{4EFA11F3-3731-4D2A-BA74-FFCBB438B015}" presName="LevelOneTextNode" presStyleLbl="node0" presStyleIdx="0" presStyleCnt="1" custScaleX="192098" custScaleY="191913">
        <dgm:presLayoutVars>
          <dgm:chPref val="3"/>
        </dgm:presLayoutVars>
      </dgm:prSet>
      <dgm:spPr/>
      <dgm:t>
        <a:bodyPr/>
        <a:lstStyle/>
        <a:p>
          <a:endParaRPr lang="id-ID"/>
        </a:p>
      </dgm:t>
    </dgm:pt>
    <dgm:pt modelId="{4EF26733-BFC3-4FFE-BFB8-CECD26D02D35}" type="pres">
      <dgm:prSet presAssocID="{4EFA11F3-3731-4D2A-BA74-FFCBB438B015}" presName="level2hierChild" presStyleCnt="0"/>
      <dgm:spPr/>
    </dgm:pt>
    <dgm:pt modelId="{BAD92E4F-2F09-4278-85DC-D9C417AD521C}" type="pres">
      <dgm:prSet presAssocID="{8C677170-E875-46CB-AA18-17B446C7F654}" presName="conn2-1" presStyleLbl="parChTrans1D2" presStyleIdx="0" presStyleCnt="3"/>
      <dgm:spPr/>
      <dgm:t>
        <a:bodyPr/>
        <a:lstStyle/>
        <a:p>
          <a:endParaRPr lang="id-ID"/>
        </a:p>
      </dgm:t>
    </dgm:pt>
    <dgm:pt modelId="{D1DF333B-FA4D-477B-A450-6423A16301A6}" type="pres">
      <dgm:prSet presAssocID="{8C677170-E875-46CB-AA18-17B446C7F654}" presName="connTx" presStyleLbl="parChTrans1D2" presStyleIdx="0" presStyleCnt="3"/>
      <dgm:spPr/>
      <dgm:t>
        <a:bodyPr/>
        <a:lstStyle/>
        <a:p>
          <a:endParaRPr lang="id-ID"/>
        </a:p>
      </dgm:t>
    </dgm:pt>
    <dgm:pt modelId="{15468812-BD57-4A52-AE93-BBBCAC4AC0F7}" type="pres">
      <dgm:prSet presAssocID="{CE35B824-2D7A-4416-997F-46E0BA588D32}" presName="root2" presStyleCnt="0"/>
      <dgm:spPr/>
    </dgm:pt>
    <dgm:pt modelId="{E55552E7-C932-4B9C-92E9-6D80DB61A0F8}" type="pres">
      <dgm:prSet presAssocID="{CE35B824-2D7A-4416-997F-46E0BA588D32}" presName="LevelTwoTextNode" presStyleLbl="node2" presStyleIdx="0" presStyleCnt="3" custScaleX="166797" custScaleY="130917">
        <dgm:presLayoutVars>
          <dgm:chPref val="3"/>
        </dgm:presLayoutVars>
      </dgm:prSet>
      <dgm:spPr/>
      <dgm:t>
        <a:bodyPr/>
        <a:lstStyle/>
        <a:p>
          <a:endParaRPr lang="id-ID"/>
        </a:p>
      </dgm:t>
    </dgm:pt>
    <dgm:pt modelId="{B30F0517-512E-465C-9519-634B7111BF4C}" type="pres">
      <dgm:prSet presAssocID="{CE35B824-2D7A-4416-997F-46E0BA588D32}" presName="level3hierChild" presStyleCnt="0"/>
      <dgm:spPr/>
    </dgm:pt>
    <dgm:pt modelId="{2BD96E03-3592-4701-BC7A-1C68403EDD71}" type="pres">
      <dgm:prSet presAssocID="{6A0521B9-4174-445E-B33B-AFE92D2B460B}" presName="conn2-1" presStyleLbl="parChTrans1D2" presStyleIdx="1" presStyleCnt="3"/>
      <dgm:spPr/>
      <dgm:t>
        <a:bodyPr/>
        <a:lstStyle/>
        <a:p>
          <a:endParaRPr lang="id-ID"/>
        </a:p>
      </dgm:t>
    </dgm:pt>
    <dgm:pt modelId="{30577089-26CF-4B1A-B39F-C0B9FC002B64}" type="pres">
      <dgm:prSet presAssocID="{6A0521B9-4174-445E-B33B-AFE92D2B460B}" presName="connTx" presStyleLbl="parChTrans1D2" presStyleIdx="1" presStyleCnt="3"/>
      <dgm:spPr/>
      <dgm:t>
        <a:bodyPr/>
        <a:lstStyle/>
        <a:p>
          <a:endParaRPr lang="id-ID"/>
        </a:p>
      </dgm:t>
    </dgm:pt>
    <dgm:pt modelId="{8E0E0C4F-7161-475A-BF6A-24654097B4DD}" type="pres">
      <dgm:prSet presAssocID="{025B7348-8E29-4AA3-88C1-5DB386FAF0F3}" presName="root2" presStyleCnt="0"/>
      <dgm:spPr/>
    </dgm:pt>
    <dgm:pt modelId="{78EE79EA-640D-4846-9060-CED1AEDF972E}" type="pres">
      <dgm:prSet presAssocID="{025B7348-8E29-4AA3-88C1-5DB386FAF0F3}" presName="LevelTwoTextNode" presStyleLbl="node2" presStyleIdx="1" presStyleCnt="3" custScaleX="166797" custScaleY="122591">
        <dgm:presLayoutVars>
          <dgm:chPref val="3"/>
        </dgm:presLayoutVars>
      </dgm:prSet>
      <dgm:spPr/>
      <dgm:t>
        <a:bodyPr/>
        <a:lstStyle/>
        <a:p>
          <a:endParaRPr lang="id-ID"/>
        </a:p>
      </dgm:t>
    </dgm:pt>
    <dgm:pt modelId="{853B5C1C-6E7E-4C36-9C6B-AB4F8E7158B7}" type="pres">
      <dgm:prSet presAssocID="{025B7348-8E29-4AA3-88C1-5DB386FAF0F3}" presName="level3hierChild" presStyleCnt="0"/>
      <dgm:spPr/>
    </dgm:pt>
    <dgm:pt modelId="{89A823CD-A1E4-4822-B61A-21F75AFC6CE0}" type="pres">
      <dgm:prSet presAssocID="{CD037AB5-3056-4790-BE11-0610CBDEB329}" presName="conn2-1" presStyleLbl="parChTrans1D2" presStyleIdx="2" presStyleCnt="3"/>
      <dgm:spPr/>
      <dgm:t>
        <a:bodyPr/>
        <a:lstStyle/>
        <a:p>
          <a:endParaRPr lang="id-ID"/>
        </a:p>
      </dgm:t>
    </dgm:pt>
    <dgm:pt modelId="{C8178975-0A27-4C38-A5F9-040C7FFD6E0A}" type="pres">
      <dgm:prSet presAssocID="{CD037AB5-3056-4790-BE11-0610CBDEB329}" presName="connTx" presStyleLbl="parChTrans1D2" presStyleIdx="2" presStyleCnt="3"/>
      <dgm:spPr/>
      <dgm:t>
        <a:bodyPr/>
        <a:lstStyle/>
        <a:p>
          <a:endParaRPr lang="id-ID"/>
        </a:p>
      </dgm:t>
    </dgm:pt>
    <dgm:pt modelId="{61B0BAA4-E962-4144-BC7F-0DC0AD528A42}" type="pres">
      <dgm:prSet presAssocID="{C1A86F72-2524-4456-9EC2-8B0AA52F0EC0}" presName="root2" presStyleCnt="0"/>
      <dgm:spPr/>
    </dgm:pt>
    <dgm:pt modelId="{DDAAD72D-BB20-4DAB-A508-3F6A3BDB5A18}" type="pres">
      <dgm:prSet presAssocID="{C1A86F72-2524-4456-9EC2-8B0AA52F0EC0}" presName="LevelTwoTextNode" presStyleLbl="node2" presStyleIdx="2" presStyleCnt="3" custScaleX="166797" custScaleY="121327">
        <dgm:presLayoutVars>
          <dgm:chPref val="3"/>
        </dgm:presLayoutVars>
      </dgm:prSet>
      <dgm:spPr/>
      <dgm:t>
        <a:bodyPr/>
        <a:lstStyle/>
        <a:p>
          <a:endParaRPr lang="id-ID"/>
        </a:p>
      </dgm:t>
    </dgm:pt>
    <dgm:pt modelId="{53E4CBA9-D85B-410F-9716-8B88EA6BD2FD}" type="pres">
      <dgm:prSet presAssocID="{C1A86F72-2524-4456-9EC2-8B0AA52F0EC0}" presName="level3hierChild" presStyleCnt="0"/>
      <dgm:spPr/>
    </dgm:pt>
  </dgm:ptLst>
  <dgm:cxnLst>
    <dgm:cxn modelId="{2666DD3E-D335-48DB-9449-2CC87FAED614}" type="presOf" srcId="{1CD9DE16-A5E8-4377-A48F-0DE0F4602B01}" destId="{1E565FE3-C742-40C5-84A4-E7B9FBC16D82}" srcOrd="0" destOrd="0" presId="urn:microsoft.com/office/officeart/2005/8/layout/hierarchy2"/>
    <dgm:cxn modelId="{BDE049B4-7BB5-44DC-ACE1-3EC3B41C3698}" type="presOf" srcId="{CD037AB5-3056-4790-BE11-0610CBDEB329}" destId="{C8178975-0A27-4C38-A5F9-040C7FFD6E0A}" srcOrd="1" destOrd="0" presId="urn:microsoft.com/office/officeart/2005/8/layout/hierarchy2"/>
    <dgm:cxn modelId="{FBF7F8B9-6327-4354-9EAF-1BAAAE0CA345}" type="presOf" srcId="{8C677170-E875-46CB-AA18-17B446C7F654}" destId="{BAD92E4F-2F09-4278-85DC-D9C417AD521C}" srcOrd="0" destOrd="0" presId="urn:microsoft.com/office/officeart/2005/8/layout/hierarchy2"/>
    <dgm:cxn modelId="{66CA7725-D7A1-4E9C-A6D9-B438FCF7D9EE}" type="presOf" srcId="{CD037AB5-3056-4790-BE11-0610CBDEB329}" destId="{89A823CD-A1E4-4822-B61A-21F75AFC6CE0}" srcOrd="0" destOrd="0" presId="urn:microsoft.com/office/officeart/2005/8/layout/hierarchy2"/>
    <dgm:cxn modelId="{BEE9E88D-86A4-42BF-8026-022E01DE4275}" type="presOf" srcId="{025B7348-8E29-4AA3-88C1-5DB386FAF0F3}" destId="{78EE79EA-640D-4846-9060-CED1AEDF972E}" srcOrd="0" destOrd="0" presId="urn:microsoft.com/office/officeart/2005/8/layout/hierarchy2"/>
    <dgm:cxn modelId="{6A1168B1-EC26-4EFD-9653-C3641D02A56D}" type="presOf" srcId="{CE35B824-2D7A-4416-997F-46E0BA588D32}" destId="{E55552E7-C932-4B9C-92E9-6D80DB61A0F8}" srcOrd="0" destOrd="0" presId="urn:microsoft.com/office/officeart/2005/8/layout/hierarchy2"/>
    <dgm:cxn modelId="{3049A5E3-5121-4920-B7EE-F80F7D6D6304}" srcId="{4EFA11F3-3731-4D2A-BA74-FFCBB438B015}" destId="{C1A86F72-2524-4456-9EC2-8B0AA52F0EC0}" srcOrd="2" destOrd="0" parTransId="{CD037AB5-3056-4790-BE11-0610CBDEB329}" sibTransId="{30A03B88-726A-4462-884E-13DB014615ED}"/>
    <dgm:cxn modelId="{20246731-351A-4E9F-B4AF-A150F65BDDE9}" srcId="{1CD9DE16-A5E8-4377-A48F-0DE0F4602B01}" destId="{4EFA11F3-3731-4D2A-BA74-FFCBB438B015}" srcOrd="0" destOrd="0" parTransId="{32026AAC-2350-4566-B785-EFB9E973E5A0}" sibTransId="{723C99F7-189E-4DAF-927C-90394C5B7E6C}"/>
    <dgm:cxn modelId="{4B139306-CF1E-4CA3-A965-550802B6256E}" srcId="{4EFA11F3-3731-4D2A-BA74-FFCBB438B015}" destId="{025B7348-8E29-4AA3-88C1-5DB386FAF0F3}" srcOrd="1" destOrd="0" parTransId="{6A0521B9-4174-445E-B33B-AFE92D2B460B}" sibTransId="{9BB44CD1-57A9-45A6-AE3C-C9C367C3D67F}"/>
    <dgm:cxn modelId="{C4DDF27F-06BA-4D46-B534-7279C9983816}" type="presOf" srcId="{6A0521B9-4174-445E-B33B-AFE92D2B460B}" destId="{30577089-26CF-4B1A-B39F-C0B9FC002B64}" srcOrd="1" destOrd="0" presId="urn:microsoft.com/office/officeart/2005/8/layout/hierarchy2"/>
    <dgm:cxn modelId="{8B2EB4B2-DD44-4B26-8950-C465C879E5A4}" srcId="{4EFA11F3-3731-4D2A-BA74-FFCBB438B015}" destId="{CE35B824-2D7A-4416-997F-46E0BA588D32}" srcOrd="0" destOrd="0" parTransId="{8C677170-E875-46CB-AA18-17B446C7F654}" sibTransId="{942BB724-1AB7-4E9A-AD68-040B813EF2AB}"/>
    <dgm:cxn modelId="{5CB888C8-AC6F-4C29-A43A-18E8D6CDC39B}" type="presOf" srcId="{4EFA11F3-3731-4D2A-BA74-FFCBB438B015}" destId="{B4246F64-EC44-433D-8424-EE40708D4DC0}" srcOrd="0" destOrd="0" presId="urn:microsoft.com/office/officeart/2005/8/layout/hierarchy2"/>
    <dgm:cxn modelId="{47A4CDFD-BCB0-44E5-8B4D-4EA018662E5A}" type="presOf" srcId="{6A0521B9-4174-445E-B33B-AFE92D2B460B}" destId="{2BD96E03-3592-4701-BC7A-1C68403EDD71}" srcOrd="0" destOrd="0" presId="urn:microsoft.com/office/officeart/2005/8/layout/hierarchy2"/>
    <dgm:cxn modelId="{F3AE359B-4E1D-4FF1-BA8F-A5C3B4F88C19}" type="presOf" srcId="{C1A86F72-2524-4456-9EC2-8B0AA52F0EC0}" destId="{DDAAD72D-BB20-4DAB-A508-3F6A3BDB5A18}" srcOrd="0" destOrd="0" presId="urn:microsoft.com/office/officeart/2005/8/layout/hierarchy2"/>
    <dgm:cxn modelId="{2A5EAB69-E729-4623-8150-FB5A84DDD7A7}" type="presOf" srcId="{8C677170-E875-46CB-AA18-17B446C7F654}" destId="{D1DF333B-FA4D-477B-A450-6423A16301A6}" srcOrd="1" destOrd="0" presId="urn:microsoft.com/office/officeart/2005/8/layout/hierarchy2"/>
    <dgm:cxn modelId="{46BECED7-226E-463F-B96B-EFB8E252B573}" type="presParOf" srcId="{1E565FE3-C742-40C5-84A4-E7B9FBC16D82}" destId="{63895CEE-75E4-425D-A90A-F62A346B3F41}" srcOrd="0" destOrd="0" presId="urn:microsoft.com/office/officeart/2005/8/layout/hierarchy2"/>
    <dgm:cxn modelId="{09082AC4-C3ED-4E9C-87F5-F22640919C8D}" type="presParOf" srcId="{63895CEE-75E4-425D-A90A-F62A346B3F41}" destId="{B4246F64-EC44-433D-8424-EE40708D4DC0}" srcOrd="0" destOrd="0" presId="urn:microsoft.com/office/officeart/2005/8/layout/hierarchy2"/>
    <dgm:cxn modelId="{EA3467D7-F72A-41E4-9BCD-75FE25C8B566}" type="presParOf" srcId="{63895CEE-75E4-425D-A90A-F62A346B3F41}" destId="{4EF26733-BFC3-4FFE-BFB8-CECD26D02D35}" srcOrd="1" destOrd="0" presId="urn:microsoft.com/office/officeart/2005/8/layout/hierarchy2"/>
    <dgm:cxn modelId="{0F9C52C8-BF4C-4268-B0A3-DDB3C98F873D}" type="presParOf" srcId="{4EF26733-BFC3-4FFE-BFB8-CECD26D02D35}" destId="{BAD92E4F-2F09-4278-85DC-D9C417AD521C}" srcOrd="0" destOrd="0" presId="urn:microsoft.com/office/officeart/2005/8/layout/hierarchy2"/>
    <dgm:cxn modelId="{7EA116CA-2A27-4FFC-87E4-8B873881EF85}" type="presParOf" srcId="{BAD92E4F-2F09-4278-85DC-D9C417AD521C}" destId="{D1DF333B-FA4D-477B-A450-6423A16301A6}" srcOrd="0" destOrd="0" presId="urn:microsoft.com/office/officeart/2005/8/layout/hierarchy2"/>
    <dgm:cxn modelId="{E49AEF80-1B7C-4E77-91A1-037AEAF7122B}" type="presParOf" srcId="{4EF26733-BFC3-4FFE-BFB8-CECD26D02D35}" destId="{15468812-BD57-4A52-AE93-BBBCAC4AC0F7}" srcOrd="1" destOrd="0" presId="urn:microsoft.com/office/officeart/2005/8/layout/hierarchy2"/>
    <dgm:cxn modelId="{3161ED58-3A36-4637-A93B-F5DF41390465}" type="presParOf" srcId="{15468812-BD57-4A52-AE93-BBBCAC4AC0F7}" destId="{E55552E7-C932-4B9C-92E9-6D80DB61A0F8}" srcOrd="0" destOrd="0" presId="urn:microsoft.com/office/officeart/2005/8/layout/hierarchy2"/>
    <dgm:cxn modelId="{0789FA90-B1FC-4DB7-AEB5-F78D17DA811D}" type="presParOf" srcId="{15468812-BD57-4A52-AE93-BBBCAC4AC0F7}" destId="{B30F0517-512E-465C-9519-634B7111BF4C}" srcOrd="1" destOrd="0" presId="urn:microsoft.com/office/officeart/2005/8/layout/hierarchy2"/>
    <dgm:cxn modelId="{0061D291-C83B-4DDA-8157-96B86BCBE46D}" type="presParOf" srcId="{4EF26733-BFC3-4FFE-BFB8-CECD26D02D35}" destId="{2BD96E03-3592-4701-BC7A-1C68403EDD71}" srcOrd="2" destOrd="0" presId="urn:microsoft.com/office/officeart/2005/8/layout/hierarchy2"/>
    <dgm:cxn modelId="{2969A7FC-085C-4801-842C-362746C651FB}" type="presParOf" srcId="{2BD96E03-3592-4701-BC7A-1C68403EDD71}" destId="{30577089-26CF-4B1A-B39F-C0B9FC002B64}" srcOrd="0" destOrd="0" presId="urn:microsoft.com/office/officeart/2005/8/layout/hierarchy2"/>
    <dgm:cxn modelId="{9D76A8A4-D45D-44CF-86D0-371B6C7FAC68}" type="presParOf" srcId="{4EF26733-BFC3-4FFE-BFB8-CECD26D02D35}" destId="{8E0E0C4F-7161-475A-BF6A-24654097B4DD}" srcOrd="3" destOrd="0" presId="urn:microsoft.com/office/officeart/2005/8/layout/hierarchy2"/>
    <dgm:cxn modelId="{D414E37F-A388-442C-8EE5-DB9DBC487662}" type="presParOf" srcId="{8E0E0C4F-7161-475A-BF6A-24654097B4DD}" destId="{78EE79EA-640D-4846-9060-CED1AEDF972E}" srcOrd="0" destOrd="0" presId="urn:microsoft.com/office/officeart/2005/8/layout/hierarchy2"/>
    <dgm:cxn modelId="{39F1E5AF-4732-4DC3-91F3-5F77B5E1678B}" type="presParOf" srcId="{8E0E0C4F-7161-475A-BF6A-24654097B4DD}" destId="{853B5C1C-6E7E-4C36-9C6B-AB4F8E7158B7}" srcOrd="1" destOrd="0" presId="urn:microsoft.com/office/officeart/2005/8/layout/hierarchy2"/>
    <dgm:cxn modelId="{0E624916-1455-4584-BEE9-54760F87D23D}" type="presParOf" srcId="{4EF26733-BFC3-4FFE-BFB8-CECD26D02D35}" destId="{89A823CD-A1E4-4822-B61A-21F75AFC6CE0}" srcOrd="4" destOrd="0" presId="urn:microsoft.com/office/officeart/2005/8/layout/hierarchy2"/>
    <dgm:cxn modelId="{3C479768-AB50-4CF7-BC07-F3D5FE2606CC}" type="presParOf" srcId="{89A823CD-A1E4-4822-B61A-21F75AFC6CE0}" destId="{C8178975-0A27-4C38-A5F9-040C7FFD6E0A}" srcOrd="0" destOrd="0" presId="urn:microsoft.com/office/officeart/2005/8/layout/hierarchy2"/>
    <dgm:cxn modelId="{15728265-3929-47D3-A50E-11D468832554}" type="presParOf" srcId="{4EF26733-BFC3-4FFE-BFB8-CECD26D02D35}" destId="{61B0BAA4-E962-4144-BC7F-0DC0AD528A42}" srcOrd="5" destOrd="0" presId="urn:microsoft.com/office/officeart/2005/8/layout/hierarchy2"/>
    <dgm:cxn modelId="{6A592CD0-4876-45D8-A719-0F1BDA249B6B}" type="presParOf" srcId="{61B0BAA4-E962-4144-BC7F-0DC0AD528A42}" destId="{DDAAD72D-BB20-4DAB-A508-3F6A3BDB5A18}" srcOrd="0" destOrd="0" presId="urn:microsoft.com/office/officeart/2005/8/layout/hierarchy2"/>
    <dgm:cxn modelId="{5FA23BDF-C669-4281-96DA-45F0A63A212E}" type="presParOf" srcId="{61B0BAA4-E962-4144-BC7F-0DC0AD528A42}" destId="{53E4CBA9-D85B-410F-9716-8B88EA6BD2FD}" srcOrd="1" destOrd="0" presId="urn:microsoft.com/office/officeart/2005/8/layout/hierarchy2"/>
  </dgm:cxnLst>
  <dgm:bg/>
  <dgm:whole/>
</dgm:dataModel>
</file>

<file path=ppt/diagrams/data2.xml><?xml version="1.0" encoding="utf-8"?>
<dgm:dataModel xmlns:dgm="http://schemas.openxmlformats.org/drawingml/2006/diagram" xmlns:a="http://schemas.openxmlformats.org/drawingml/2006/main">
  <dgm:ptLst>
    <dgm:pt modelId="{1CD9DE16-A5E8-4377-A48F-0DE0F4602B01}" type="doc">
      <dgm:prSet loTypeId="urn:microsoft.com/office/officeart/2005/8/layout/hierarchy2" loCatId="hierarchy" qsTypeId="urn:microsoft.com/office/officeart/2005/8/quickstyle/3d3" qsCatId="3D" csTypeId="urn:microsoft.com/office/officeart/2005/8/colors/accent1_2" csCatId="accent1" phldr="1"/>
      <dgm:spPr/>
      <dgm:t>
        <a:bodyPr/>
        <a:lstStyle/>
        <a:p>
          <a:endParaRPr lang="id-ID"/>
        </a:p>
      </dgm:t>
    </dgm:pt>
    <dgm:pt modelId="{4EFA11F3-3731-4D2A-BA74-FFCBB438B015}">
      <dgm:prSet phldrT="[Text]" custT="1"/>
      <dgm:spPr>
        <a:solidFill>
          <a:srgbClr val="FF0000"/>
        </a:solidFill>
      </dgm:spPr>
      <dgm:t>
        <a:bodyPr/>
        <a:lstStyle/>
        <a:p>
          <a:r>
            <a:rPr lang="id-ID" sz="6000" b="1" dirty="0" smtClean="0">
              <a:solidFill>
                <a:schemeClr val="tx1"/>
              </a:solidFill>
            </a:rPr>
            <a:t>INFLASI</a:t>
          </a:r>
          <a:endParaRPr lang="id-ID" sz="6000" b="1" dirty="0">
            <a:solidFill>
              <a:schemeClr val="tx1"/>
            </a:solidFill>
          </a:endParaRPr>
        </a:p>
      </dgm:t>
    </dgm:pt>
    <dgm:pt modelId="{32026AAC-2350-4566-B785-EFB9E973E5A0}" type="parTrans" cxnId="{20246731-351A-4E9F-B4AF-A150F65BDDE9}">
      <dgm:prSet/>
      <dgm:spPr/>
      <dgm:t>
        <a:bodyPr/>
        <a:lstStyle/>
        <a:p>
          <a:endParaRPr lang="id-ID"/>
        </a:p>
      </dgm:t>
    </dgm:pt>
    <dgm:pt modelId="{723C99F7-189E-4DAF-927C-90394C5B7E6C}" type="sibTrans" cxnId="{20246731-351A-4E9F-B4AF-A150F65BDDE9}">
      <dgm:prSet/>
      <dgm:spPr/>
      <dgm:t>
        <a:bodyPr/>
        <a:lstStyle/>
        <a:p>
          <a:endParaRPr lang="id-ID"/>
        </a:p>
      </dgm:t>
    </dgm:pt>
    <dgm:pt modelId="{CE35B824-2D7A-4416-997F-46E0BA588D32}">
      <dgm:prSet phldrT="[Text]" custT="1"/>
      <dgm:spPr>
        <a:solidFill>
          <a:schemeClr val="accent2">
            <a:lumMod val="60000"/>
            <a:lumOff val="40000"/>
          </a:schemeClr>
        </a:solidFill>
      </dgm:spPr>
      <dgm:t>
        <a:bodyPr/>
        <a:lstStyle/>
        <a:p>
          <a:r>
            <a:rPr lang="id-ID" sz="4000" b="1" u="sng" dirty="0" smtClean="0">
              <a:solidFill>
                <a:schemeClr val="tx1"/>
              </a:solidFill>
            </a:rPr>
            <a:t>Capaian 2018</a:t>
          </a:r>
        </a:p>
        <a:p>
          <a:r>
            <a:rPr lang="id-ID" sz="4000" b="1" u="none" dirty="0" smtClean="0">
              <a:solidFill>
                <a:schemeClr val="tx1"/>
              </a:solidFill>
            </a:rPr>
            <a:t>1,88%</a:t>
          </a:r>
          <a:endParaRPr lang="id-ID" sz="4000" b="1" u="none" dirty="0">
            <a:solidFill>
              <a:schemeClr val="tx1"/>
            </a:solidFill>
          </a:endParaRPr>
        </a:p>
      </dgm:t>
    </dgm:pt>
    <dgm:pt modelId="{8C677170-E875-46CB-AA18-17B446C7F654}" type="parTrans" cxnId="{8B2EB4B2-DD44-4B26-8950-C465C879E5A4}">
      <dgm:prSet/>
      <dgm:spPr>
        <a:ln w="57150">
          <a:solidFill>
            <a:srgbClr val="FF0000"/>
          </a:solidFill>
        </a:ln>
      </dgm:spPr>
      <dgm:t>
        <a:bodyPr/>
        <a:lstStyle/>
        <a:p>
          <a:endParaRPr lang="id-ID"/>
        </a:p>
      </dgm:t>
    </dgm:pt>
    <dgm:pt modelId="{942BB724-1AB7-4E9A-AD68-040B813EF2AB}" type="sibTrans" cxnId="{8B2EB4B2-DD44-4B26-8950-C465C879E5A4}">
      <dgm:prSet/>
      <dgm:spPr/>
      <dgm:t>
        <a:bodyPr/>
        <a:lstStyle/>
        <a:p>
          <a:endParaRPr lang="id-ID"/>
        </a:p>
      </dgm:t>
    </dgm:pt>
    <dgm:pt modelId="{C1A86F72-2524-4456-9EC2-8B0AA52F0EC0}">
      <dgm:prSet phldrT="[Text]" custT="1"/>
      <dgm:spPr>
        <a:solidFill>
          <a:srgbClr val="FFD11D"/>
        </a:solidFill>
      </dgm:spPr>
      <dgm:t>
        <a:bodyPr/>
        <a:lstStyle/>
        <a:p>
          <a:r>
            <a:rPr lang="id-ID" sz="4000" b="1" u="sng" dirty="0" smtClean="0">
              <a:solidFill>
                <a:schemeClr val="tx1"/>
              </a:solidFill>
            </a:rPr>
            <a:t>Target 2020</a:t>
          </a:r>
        </a:p>
        <a:p>
          <a:r>
            <a:rPr lang="id-ID" sz="4000" b="1" u="none" dirty="0" smtClean="0">
              <a:solidFill>
                <a:schemeClr val="tx1"/>
              </a:solidFill>
            </a:rPr>
            <a:t>3,50%</a:t>
          </a:r>
          <a:endParaRPr lang="id-ID" sz="4000" dirty="0"/>
        </a:p>
      </dgm:t>
    </dgm:pt>
    <dgm:pt modelId="{CD037AB5-3056-4790-BE11-0610CBDEB329}" type="parTrans" cxnId="{3049A5E3-5121-4920-B7EE-F80F7D6D6304}">
      <dgm:prSet/>
      <dgm:spPr>
        <a:ln w="57150">
          <a:solidFill>
            <a:srgbClr val="FF0000"/>
          </a:solidFill>
        </a:ln>
      </dgm:spPr>
      <dgm:t>
        <a:bodyPr/>
        <a:lstStyle/>
        <a:p>
          <a:endParaRPr lang="id-ID"/>
        </a:p>
      </dgm:t>
    </dgm:pt>
    <dgm:pt modelId="{30A03B88-726A-4462-884E-13DB014615ED}" type="sibTrans" cxnId="{3049A5E3-5121-4920-B7EE-F80F7D6D6304}">
      <dgm:prSet/>
      <dgm:spPr/>
      <dgm:t>
        <a:bodyPr/>
        <a:lstStyle/>
        <a:p>
          <a:endParaRPr lang="id-ID"/>
        </a:p>
      </dgm:t>
    </dgm:pt>
    <dgm:pt modelId="{025B7348-8E29-4AA3-88C1-5DB386FAF0F3}">
      <dgm:prSet custT="1"/>
      <dgm:spPr>
        <a:solidFill>
          <a:srgbClr val="8FE2F5"/>
        </a:solidFill>
      </dgm:spPr>
      <dgm:t>
        <a:bodyPr/>
        <a:lstStyle/>
        <a:p>
          <a:r>
            <a:rPr lang="id-ID" sz="4000" b="1" u="sng" dirty="0" smtClean="0">
              <a:solidFill>
                <a:schemeClr val="tx1"/>
              </a:solidFill>
            </a:rPr>
            <a:t>Target 2019</a:t>
          </a:r>
        </a:p>
        <a:p>
          <a:r>
            <a:rPr lang="id-ID" sz="4000" b="1" u="none" dirty="0" smtClean="0">
              <a:solidFill>
                <a:schemeClr val="tx1"/>
              </a:solidFill>
            </a:rPr>
            <a:t>3,50%</a:t>
          </a:r>
          <a:endParaRPr lang="id-ID" sz="4000" dirty="0"/>
        </a:p>
      </dgm:t>
    </dgm:pt>
    <dgm:pt modelId="{6A0521B9-4174-445E-B33B-AFE92D2B460B}" type="parTrans" cxnId="{4B139306-CF1E-4CA3-A965-550802B6256E}">
      <dgm:prSet/>
      <dgm:spPr>
        <a:ln w="57150">
          <a:solidFill>
            <a:srgbClr val="FF0000"/>
          </a:solidFill>
        </a:ln>
      </dgm:spPr>
      <dgm:t>
        <a:bodyPr/>
        <a:lstStyle/>
        <a:p>
          <a:endParaRPr lang="id-ID"/>
        </a:p>
      </dgm:t>
    </dgm:pt>
    <dgm:pt modelId="{9BB44CD1-57A9-45A6-AE3C-C9C367C3D67F}" type="sibTrans" cxnId="{4B139306-CF1E-4CA3-A965-550802B6256E}">
      <dgm:prSet/>
      <dgm:spPr/>
      <dgm:t>
        <a:bodyPr/>
        <a:lstStyle/>
        <a:p>
          <a:endParaRPr lang="id-ID"/>
        </a:p>
      </dgm:t>
    </dgm:pt>
    <dgm:pt modelId="{1E565FE3-C742-40C5-84A4-E7B9FBC16D82}" type="pres">
      <dgm:prSet presAssocID="{1CD9DE16-A5E8-4377-A48F-0DE0F4602B01}" presName="diagram" presStyleCnt="0">
        <dgm:presLayoutVars>
          <dgm:chPref val="1"/>
          <dgm:dir/>
          <dgm:animOne val="branch"/>
          <dgm:animLvl val="lvl"/>
          <dgm:resizeHandles val="exact"/>
        </dgm:presLayoutVars>
      </dgm:prSet>
      <dgm:spPr/>
      <dgm:t>
        <a:bodyPr/>
        <a:lstStyle/>
        <a:p>
          <a:endParaRPr lang="id-ID"/>
        </a:p>
      </dgm:t>
    </dgm:pt>
    <dgm:pt modelId="{63895CEE-75E4-425D-A90A-F62A346B3F41}" type="pres">
      <dgm:prSet presAssocID="{4EFA11F3-3731-4D2A-BA74-FFCBB438B015}" presName="root1" presStyleCnt="0"/>
      <dgm:spPr/>
    </dgm:pt>
    <dgm:pt modelId="{B4246F64-EC44-433D-8424-EE40708D4DC0}" type="pres">
      <dgm:prSet presAssocID="{4EFA11F3-3731-4D2A-BA74-FFCBB438B015}" presName="LevelOneTextNode" presStyleLbl="node0" presStyleIdx="0" presStyleCnt="1" custScaleX="171754" custScaleY="191913" custLinFactNeighborX="-3955" custLinFactNeighborY="6375">
        <dgm:presLayoutVars>
          <dgm:chPref val="3"/>
        </dgm:presLayoutVars>
      </dgm:prSet>
      <dgm:spPr/>
      <dgm:t>
        <a:bodyPr/>
        <a:lstStyle/>
        <a:p>
          <a:endParaRPr lang="id-ID"/>
        </a:p>
      </dgm:t>
    </dgm:pt>
    <dgm:pt modelId="{4EF26733-BFC3-4FFE-BFB8-CECD26D02D35}" type="pres">
      <dgm:prSet presAssocID="{4EFA11F3-3731-4D2A-BA74-FFCBB438B015}" presName="level2hierChild" presStyleCnt="0"/>
      <dgm:spPr/>
    </dgm:pt>
    <dgm:pt modelId="{BAD92E4F-2F09-4278-85DC-D9C417AD521C}" type="pres">
      <dgm:prSet presAssocID="{8C677170-E875-46CB-AA18-17B446C7F654}" presName="conn2-1" presStyleLbl="parChTrans1D2" presStyleIdx="0" presStyleCnt="3"/>
      <dgm:spPr/>
      <dgm:t>
        <a:bodyPr/>
        <a:lstStyle/>
        <a:p>
          <a:endParaRPr lang="id-ID"/>
        </a:p>
      </dgm:t>
    </dgm:pt>
    <dgm:pt modelId="{D1DF333B-FA4D-477B-A450-6423A16301A6}" type="pres">
      <dgm:prSet presAssocID="{8C677170-E875-46CB-AA18-17B446C7F654}" presName="connTx" presStyleLbl="parChTrans1D2" presStyleIdx="0" presStyleCnt="3"/>
      <dgm:spPr/>
      <dgm:t>
        <a:bodyPr/>
        <a:lstStyle/>
        <a:p>
          <a:endParaRPr lang="id-ID"/>
        </a:p>
      </dgm:t>
    </dgm:pt>
    <dgm:pt modelId="{15468812-BD57-4A52-AE93-BBBCAC4AC0F7}" type="pres">
      <dgm:prSet presAssocID="{CE35B824-2D7A-4416-997F-46E0BA588D32}" presName="root2" presStyleCnt="0"/>
      <dgm:spPr/>
    </dgm:pt>
    <dgm:pt modelId="{E55552E7-C932-4B9C-92E9-6D80DB61A0F8}" type="pres">
      <dgm:prSet presAssocID="{CE35B824-2D7A-4416-997F-46E0BA588D32}" presName="LevelTwoTextNode" presStyleLbl="node2" presStyleIdx="0" presStyleCnt="3" custScaleX="166797" custScaleY="130917">
        <dgm:presLayoutVars>
          <dgm:chPref val="3"/>
        </dgm:presLayoutVars>
      </dgm:prSet>
      <dgm:spPr/>
      <dgm:t>
        <a:bodyPr/>
        <a:lstStyle/>
        <a:p>
          <a:endParaRPr lang="id-ID"/>
        </a:p>
      </dgm:t>
    </dgm:pt>
    <dgm:pt modelId="{B30F0517-512E-465C-9519-634B7111BF4C}" type="pres">
      <dgm:prSet presAssocID="{CE35B824-2D7A-4416-997F-46E0BA588D32}" presName="level3hierChild" presStyleCnt="0"/>
      <dgm:spPr/>
    </dgm:pt>
    <dgm:pt modelId="{2BD96E03-3592-4701-BC7A-1C68403EDD71}" type="pres">
      <dgm:prSet presAssocID="{6A0521B9-4174-445E-B33B-AFE92D2B460B}" presName="conn2-1" presStyleLbl="parChTrans1D2" presStyleIdx="1" presStyleCnt="3"/>
      <dgm:spPr/>
      <dgm:t>
        <a:bodyPr/>
        <a:lstStyle/>
        <a:p>
          <a:endParaRPr lang="id-ID"/>
        </a:p>
      </dgm:t>
    </dgm:pt>
    <dgm:pt modelId="{30577089-26CF-4B1A-B39F-C0B9FC002B64}" type="pres">
      <dgm:prSet presAssocID="{6A0521B9-4174-445E-B33B-AFE92D2B460B}" presName="connTx" presStyleLbl="parChTrans1D2" presStyleIdx="1" presStyleCnt="3"/>
      <dgm:spPr/>
      <dgm:t>
        <a:bodyPr/>
        <a:lstStyle/>
        <a:p>
          <a:endParaRPr lang="id-ID"/>
        </a:p>
      </dgm:t>
    </dgm:pt>
    <dgm:pt modelId="{8E0E0C4F-7161-475A-BF6A-24654097B4DD}" type="pres">
      <dgm:prSet presAssocID="{025B7348-8E29-4AA3-88C1-5DB386FAF0F3}" presName="root2" presStyleCnt="0"/>
      <dgm:spPr/>
    </dgm:pt>
    <dgm:pt modelId="{78EE79EA-640D-4846-9060-CED1AEDF972E}" type="pres">
      <dgm:prSet presAssocID="{025B7348-8E29-4AA3-88C1-5DB386FAF0F3}" presName="LevelTwoTextNode" presStyleLbl="node2" presStyleIdx="1" presStyleCnt="3" custScaleX="166797" custScaleY="122591">
        <dgm:presLayoutVars>
          <dgm:chPref val="3"/>
        </dgm:presLayoutVars>
      </dgm:prSet>
      <dgm:spPr/>
      <dgm:t>
        <a:bodyPr/>
        <a:lstStyle/>
        <a:p>
          <a:endParaRPr lang="id-ID"/>
        </a:p>
      </dgm:t>
    </dgm:pt>
    <dgm:pt modelId="{853B5C1C-6E7E-4C36-9C6B-AB4F8E7158B7}" type="pres">
      <dgm:prSet presAssocID="{025B7348-8E29-4AA3-88C1-5DB386FAF0F3}" presName="level3hierChild" presStyleCnt="0"/>
      <dgm:spPr/>
    </dgm:pt>
    <dgm:pt modelId="{89A823CD-A1E4-4822-B61A-21F75AFC6CE0}" type="pres">
      <dgm:prSet presAssocID="{CD037AB5-3056-4790-BE11-0610CBDEB329}" presName="conn2-1" presStyleLbl="parChTrans1D2" presStyleIdx="2" presStyleCnt="3"/>
      <dgm:spPr/>
      <dgm:t>
        <a:bodyPr/>
        <a:lstStyle/>
        <a:p>
          <a:endParaRPr lang="id-ID"/>
        </a:p>
      </dgm:t>
    </dgm:pt>
    <dgm:pt modelId="{C8178975-0A27-4C38-A5F9-040C7FFD6E0A}" type="pres">
      <dgm:prSet presAssocID="{CD037AB5-3056-4790-BE11-0610CBDEB329}" presName="connTx" presStyleLbl="parChTrans1D2" presStyleIdx="2" presStyleCnt="3"/>
      <dgm:spPr/>
      <dgm:t>
        <a:bodyPr/>
        <a:lstStyle/>
        <a:p>
          <a:endParaRPr lang="id-ID"/>
        </a:p>
      </dgm:t>
    </dgm:pt>
    <dgm:pt modelId="{61B0BAA4-E962-4144-BC7F-0DC0AD528A42}" type="pres">
      <dgm:prSet presAssocID="{C1A86F72-2524-4456-9EC2-8B0AA52F0EC0}" presName="root2" presStyleCnt="0"/>
      <dgm:spPr/>
    </dgm:pt>
    <dgm:pt modelId="{DDAAD72D-BB20-4DAB-A508-3F6A3BDB5A18}" type="pres">
      <dgm:prSet presAssocID="{C1A86F72-2524-4456-9EC2-8B0AA52F0EC0}" presName="LevelTwoTextNode" presStyleLbl="node2" presStyleIdx="2" presStyleCnt="3" custScaleX="166797" custScaleY="121327">
        <dgm:presLayoutVars>
          <dgm:chPref val="3"/>
        </dgm:presLayoutVars>
      </dgm:prSet>
      <dgm:spPr/>
      <dgm:t>
        <a:bodyPr/>
        <a:lstStyle/>
        <a:p>
          <a:endParaRPr lang="id-ID"/>
        </a:p>
      </dgm:t>
    </dgm:pt>
    <dgm:pt modelId="{53E4CBA9-D85B-410F-9716-8B88EA6BD2FD}" type="pres">
      <dgm:prSet presAssocID="{C1A86F72-2524-4456-9EC2-8B0AA52F0EC0}" presName="level3hierChild" presStyleCnt="0"/>
      <dgm:spPr/>
    </dgm:pt>
  </dgm:ptLst>
  <dgm:cxnLst>
    <dgm:cxn modelId="{DBF896A7-8ADE-4BF7-BDBC-02C7328F07EF}" type="presOf" srcId="{CE35B824-2D7A-4416-997F-46E0BA588D32}" destId="{E55552E7-C932-4B9C-92E9-6D80DB61A0F8}" srcOrd="0" destOrd="0" presId="urn:microsoft.com/office/officeart/2005/8/layout/hierarchy2"/>
    <dgm:cxn modelId="{7C0C3E33-D728-48D0-8099-7570D29A5568}" type="presOf" srcId="{025B7348-8E29-4AA3-88C1-5DB386FAF0F3}" destId="{78EE79EA-640D-4846-9060-CED1AEDF972E}" srcOrd="0" destOrd="0" presId="urn:microsoft.com/office/officeart/2005/8/layout/hierarchy2"/>
    <dgm:cxn modelId="{222C7BE4-9595-488C-BDAA-D28A3BBAB223}" type="presOf" srcId="{8C677170-E875-46CB-AA18-17B446C7F654}" destId="{D1DF333B-FA4D-477B-A450-6423A16301A6}" srcOrd="1" destOrd="0" presId="urn:microsoft.com/office/officeart/2005/8/layout/hierarchy2"/>
    <dgm:cxn modelId="{E6FF3A37-F85A-433B-A8E6-CC6871D3268C}" type="presOf" srcId="{4EFA11F3-3731-4D2A-BA74-FFCBB438B015}" destId="{B4246F64-EC44-433D-8424-EE40708D4DC0}" srcOrd="0" destOrd="0" presId="urn:microsoft.com/office/officeart/2005/8/layout/hierarchy2"/>
    <dgm:cxn modelId="{EC649F45-D784-421A-A429-0707F54FFB88}" type="presOf" srcId="{6A0521B9-4174-445E-B33B-AFE92D2B460B}" destId="{2BD96E03-3592-4701-BC7A-1C68403EDD71}" srcOrd="0" destOrd="0" presId="urn:microsoft.com/office/officeart/2005/8/layout/hierarchy2"/>
    <dgm:cxn modelId="{E1E92BF2-85AB-41F7-9A9A-0A9193705F61}" type="presOf" srcId="{1CD9DE16-A5E8-4377-A48F-0DE0F4602B01}" destId="{1E565FE3-C742-40C5-84A4-E7B9FBC16D82}" srcOrd="0" destOrd="0" presId="urn:microsoft.com/office/officeart/2005/8/layout/hierarchy2"/>
    <dgm:cxn modelId="{7FAE1EAD-DD4F-42BA-BD3C-E649D3C5CF52}" type="presOf" srcId="{C1A86F72-2524-4456-9EC2-8B0AA52F0EC0}" destId="{DDAAD72D-BB20-4DAB-A508-3F6A3BDB5A18}" srcOrd="0" destOrd="0" presId="urn:microsoft.com/office/officeart/2005/8/layout/hierarchy2"/>
    <dgm:cxn modelId="{3049A5E3-5121-4920-B7EE-F80F7D6D6304}" srcId="{4EFA11F3-3731-4D2A-BA74-FFCBB438B015}" destId="{C1A86F72-2524-4456-9EC2-8B0AA52F0EC0}" srcOrd="2" destOrd="0" parTransId="{CD037AB5-3056-4790-BE11-0610CBDEB329}" sibTransId="{30A03B88-726A-4462-884E-13DB014615ED}"/>
    <dgm:cxn modelId="{DA2B34A2-D48B-454E-B5E8-103C0FC5951F}" type="presOf" srcId="{6A0521B9-4174-445E-B33B-AFE92D2B460B}" destId="{30577089-26CF-4B1A-B39F-C0B9FC002B64}" srcOrd="1" destOrd="0" presId="urn:microsoft.com/office/officeart/2005/8/layout/hierarchy2"/>
    <dgm:cxn modelId="{4B139306-CF1E-4CA3-A965-550802B6256E}" srcId="{4EFA11F3-3731-4D2A-BA74-FFCBB438B015}" destId="{025B7348-8E29-4AA3-88C1-5DB386FAF0F3}" srcOrd="1" destOrd="0" parTransId="{6A0521B9-4174-445E-B33B-AFE92D2B460B}" sibTransId="{9BB44CD1-57A9-45A6-AE3C-C9C367C3D67F}"/>
    <dgm:cxn modelId="{20246731-351A-4E9F-B4AF-A150F65BDDE9}" srcId="{1CD9DE16-A5E8-4377-A48F-0DE0F4602B01}" destId="{4EFA11F3-3731-4D2A-BA74-FFCBB438B015}" srcOrd="0" destOrd="0" parTransId="{32026AAC-2350-4566-B785-EFB9E973E5A0}" sibTransId="{723C99F7-189E-4DAF-927C-90394C5B7E6C}"/>
    <dgm:cxn modelId="{8B2EB4B2-DD44-4B26-8950-C465C879E5A4}" srcId="{4EFA11F3-3731-4D2A-BA74-FFCBB438B015}" destId="{CE35B824-2D7A-4416-997F-46E0BA588D32}" srcOrd="0" destOrd="0" parTransId="{8C677170-E875-46CB-AA18-17B446C7F654}" sibTransId="{942BB724-1AB7-4E9A-AD68-040B813EF2AB}"/>
    <dgm:cxn modelId="{6AF62B24-3F62-40E5-8B11-016AB190E545}" type="presOf" srcId="{CD037AB5-3056-4790-BE11-0610CBDEB329}" destId="{89A823CD-A1E4-4822-B61A-21F75AFC6CE0}" srcOrd="0" destOrd="0" presId="urn:microsoft.com/office/officeart/2005/8/layout/hierarchy2"/>
    <dgm:cxn modelId="{43EF61A7-E8C5-4875-992F-174EBB9B38C9}" type="presOf" srcId="{CD037AB5-3056-4790-BE11-0610CBDEB329}" destId="{C8178975-0A27-4C38-A5F9-040C7FFD6E0A}" srcOrd="1" destOrd="0" presId="urn:microsoft.com/office/officeart/2005/8/layout/hierarchy2"/>
    <dgm:cxn modelId="{9FF3F374-3F89-49C4-A6BD-5430F2BE94D2}" type="presOf" srcId="{8C677170-E875-46CB-AA18-17B446C7F654}" destId="{BAD92E4F-2F09-4278-85DC-D9C417AD521C}" srcOrd="0" destOrd="0" presId="urn:microsoft.com/office/officeart/2005/8/layout/hierarchy2"/>
    <dgm:cxn modelId="{139F94E3-5FFD-44C1-8FF5-6869B3B674DC}" type="presParOf" srcId="{1E565FE3-C742-40C5-84A4-E7B9FBC16D82}" destId="{63895CEE-75E4-425D-A90A-F62A346B3F41}" srcOrd="0" destOrd="0" presId="urn:microsoft.com/office/officeart/2005/8/layout/hierarchy2"/>
    <dgm:cxn modelId="{BA09580B-F538-49F8-8245-F58DEDC4D62F}" type="presParOf" srcId="{63895CEE-75E4-425D-A90A-F62A346B3F41}" destId="{B4246F64-EC44-433D-8424-EE40708D4DC0}" srcOrd="0" destOrd="0" presId="urn:microsoft.com/office/officeart/2005/8/layout/hierarchy2"/>
    <dgm:cxn modelId="{E04C43C8-3D23-420C-97D1-CBACC1B8AE44}" type="presParOf" srcId="{63895CEE-75E4-425D-A90A-F62A346B3F41}" destId="{4EF26733-BFC3-4FFE-BFB8-CECD26D02D35}" srcOrd="1" destOrd="0" presId="urn:microsoft.com/office/officeart/2005/8/layout/hierarchy2"/>
    <dgm:cxn modelId="{61A9848F-AC5B-49DD-8910-6898F299FED7}" type="presParOf" srcId="{4EF26733-BFC3-4FFE-BFB8-CECD26D02D35}" destId="{BAD92E4F-2F09-4278-85DC-D9C417AD521C}" srcOrd="0" destOrd="0" presId="urn:microsoft.com/office/officeart/2005/8/layout/hierarchy2"/>
    <dgm:cxn modelId="{E4036F6E-B832-4F35-BBEF-5D68EA6595AA}" type="presParOf" srcId="{BAD92E4F-2F09-4278-85DC-D9C417AD521C}" destId="{D1DF333B-FA4D-477B-A450-6423A16301A6}" srcOrd="0" destOrd="0" presId="urn:microsoft.com/office/officeart/2005/8/layout/hierarchy2"/>
    <dgm:cxn modelId="{98C5F122-360C-4643-8649-2E5677FBDAB2}" type="presParOf" srcId="{4EF26733-BFC3-4FFE-BFB8-CECD26D02D35}" destId="{15468812-BD57-4A52-AE93-BBBCAC4AC0F7}" srcOrd="1" destOrd="0" presId="urn:microsoft.com/office/officeart/2005/8/layout/hierarchy2"/>
    <dgm:cxn modelId="{1ECF89D5-C6AC-499F-8E86-609920036442}" type="presParOf" srcId="{15468812-BD57-4A52-AE93-BBBCAC4AC0F7}" destId="{E55552E7-C932-4B9C-92E9-6D80DB61A0F8}" srcOrd="0" destOrd="0" presId="urn:microsoft.com/office/officeart/2005/8/layout/hierarchy2"/>
    <dgm:cxn modelId="{0EBE3587-6DEC-4DF6-A3D3-00C7BA4026F4}" type="presParOf" srcId="{15468812-BD57-4A52-AE93-BBBCAC4AC0F7}" destId="{B30F0517-512E-465C-9519-634B7111BF4C}" srcOrd="1" destOrd="0" presId="urn:microsoft.com/office/officeart/2005/8/layout/hierarchy2"/>
    <dgm:cxn modelId="{5B9788B5-66F8-4E0B-82A1-A603217562F5}" type="presParOf" srcId="{4EF26733-BFC3-4FFE-BFB8-CECD26D02D35}" destId="{2BD96E03-3592-4701-BC7A-1C68403EDD71}" srcOrd="2" destOrd="0" presId="urn:microsoft.com/office/officeart/2005/8/layout/hierarchy2"/>
    <dgm:cxn modelId="{7FF5890A-DC65-484D-BFEE-23831B4BE2A6}" type="presParOf" srcId="{2BD96E03-3592-4701-BC7A-1C68403EDD71}" destId="{30577089-26CF-4B1A-B39F-C0B9FC002B64}" srcOrd="0" destOrd="0" presId="urn:microsoft.com/office/officeart/2005/8/layout/hierarchy2"/>
    <dgm:cxn modelId="{F870C655-788B-4BB6-82EE-D64F3086CDFE}" type="presParOf" srcId="{4EF26733-BFC3-4FFE-BFB8-CECD26D02D35}" destId="{8E0E0C4F-7161-475A-BF6A-24654097B4DD}" srcOrd="3" destOrd="0" presId="urn:microsoft.com/office/officeart/2005/8/layout/hierarchy2"/>
    <dgm:cxn modelId="{1CBE8966-7DC3-442E-B544-DAE53E388E06}" type="presParOf" srcId="{8E0E0C4F-7161-475A-BF6A-24654097B4DD}" destId="{78EE79EA-640D-4846-9060-CED1AEDF972E}" srcOrd="0" destOrd="0" presId="urn:microsoft.com/office/officeart/2005/8/layout/hierarchy2"/>
    <dgm:cxn modelId="{4BB0527E-959C-4E21-9474-1BFD6B28C677}" type="presParOf" srcId="{8E0E0C4F-7161-475A-BF6A-24654097B4DD}" destId="{853B5C1C-6E7E-4C36-9C6B-AB4F8E7158B7}" srcOrd="1" destOrd="0" presId="urn:microsoft.com/office/officeart/2005/8/layout/hierarchy2"/>
    <dgm:cxn modelId="{4408E444-6AAD-4BA6-9FAA-50A05BA6B84C}" type="presParOf" srcId="{4EF26733-BFC3-4FFE-BFB8-CECD26D02D35}" destId="{89A823CD-A1E4-4822-B61A-21F75AFC6CE0}" srcOrd="4" destOrd="0" presId="urn:microsoft.com/office/officeart/2005/8/layout/hierarchy2"/>
    <dgm:cxn modelId="{2370E8D6-AE60-4F00-B853-393E072603E4}" type="presParOf" srcId="{89A823CD-A1E4-4822-B61A-21F75AFC6CE0}" destId="{C8178975-0A27-4C38-A5F9-040C7FFD6E0A}" srcOrd="0" destOrd="0" presId="urn:microsoft.com/office/officeart/2005/8/layout/hierarchy2"/>
    <dgm:cxn modelId="{19526B4D-10AA-40DC-AAAD-F369ADC2331F}" type="presParOf" srcId="{4EF26733-BFC3-4FFE-BFB8-CECD26D02D35}" destId="{61B0BAA4-E962-4144-BC7F-0DC0AD528A42}" srcOrd="5" destOrd="0" presId="urn:microsoft.com/office/officeart/2005/8/layout/hierarchy2"/>
    <dgm:cxn modelId="{E3CA6278-61E3-4F57-90B5-8EF7E086922B}" type="presParOf" srcId="{61B0BAA4-E962-4144-BC7F-0DC0AD528A42}" destId="{DDAAD72D-BB20-4DAB-A508-3F6A3BDB5A18}" srcOrd="0" destOrd="0" presId="urn:microsoft.com/office/officeart/2005/8/layout/hierarchy2"/>
    <dgm:cxn modelId="{23BE7C90-EEBA-4633-84B6-37D93C7CBCB1}" type="presParOf" srcId="{61B0BAA4-E962-4144-BC7F-0DC0AD528A42}" destId="{53E4CBA9-D85B-410F-9716-8B88EA6BD2FD}" srcOrd="1" destOrd="0" presId="urn:microsoft.com/office/officeart/2005/8/layout/hierarchy2"/>
  </dgm:cxnLst>
  <dgm:bg/>
  <dgm:whole/>
</dgm:dataModel>
</file>

<file path=ppt/diagrams/data3.xml><?xml version="1.0" encoding="utf-8"?>
<dgm:dataModel xmlns:dgm="http://schemas.openxmlformats.org/drawingml/2006/diagram" xmlns:a="http://schemas.openxmlformats.org/drawingml/2006/main">
  <dgm:ptLst>
    <dgm:pt modelId="{1CD9DE16-A5E8-4377-A48F-0DE0F4602B01}" type="doc">
      <dgm:prSet loTypeId="urn:microsoft.com/office/officeart/2005/8/layout/hierarchy2" loCatId="hierarchy" qsTypeId="urn:microsoft.com/office/officeart/2005/8/quickstyle/3d3" qsCatId="3D" csTypeId="urn:microsoft.com/office/officeart/2005/8/colors/accent1_2" csCatId="accent1" phldr="1"/>
      <dgm:spPr/>
      <dgm:t>
        <a:bodyPr/>
        <a:lstStyle/>
        <a:p>
          <a:endParaRPr lang="id-ID"/>
        </a:p>
      </dgm:t>
    </dgm:pt>
    <dgm:pt modelId="{4EFA11F3-3731-4D2A-BA74-FFCBB438B015}">
      <dgm:prSet phldrT="[Text]" custT="1"/>
      <dgm:spPr>
        <a:solidFill>
          <a:srgbClr val="FF0000"/>
        </a:solidFill>
      </dgm:spPr>
      <dgm:t>
        <a:bodyPr/>
        <a:lstStyle/>
        <a:p>
          <a:r>
            <a:rPr lang="id-ID" sz="4800" b="1" dirty="0" smtClean="0">
              <a:solidFill>
                <a:schemeClr val="tx1"/>
              </a:solidFill>
            </a:rPr>
            <a:t>GINI RATIO</a:t>
          </a:r>
          <a:endParaRPr lang="id-ID" sz="4800" b="1" dirty="0">
            <a:solidFill>
              <a:schemeClr val="tx1"/>
            </a:solidFill>
          </a:endParaRPr>
        </a:p>
      </dgm:t>
    </dgm:pt>
    <dgm:pt modelId="{32026AAC-2350-4566-B785-EFB9E973E5A0}" type="parTrans" cxnId="{20246731-351A-4E9F-B4AF-A150F65BDDE9}">
      <dgm:prSet/>
      <dgm:spPr/>
      <dgm:t>
        <a:bodyPr/>
        <a:lstStyle/>
        <a:p>
          <a:endParaRPr lang="id-ID"/>
        </a:p>
      </dgm:t>
    </dgm:pt>
    <dgm:pt modelId="{723C99F7-189E-4DAF-927C-90394C5B7E6C}" type="sibTrans" cxnId="{20246731-351A-4E9F-B4AF-A150F65BDDE9}">
      <dgm:prSet/>
      <dgm:spPr/>
      <dgm:t>
        <a:bodyPr/>
        <a:lstStyle/>
        <a:p>
          <a:endParaRPr lang="id-ID"/>
        </a:p>
      </dgm:t>
    </dgm:pt>
    <dgm:pt modelId="{CE35B824-2D7A-4416-997F-46E0BA588D32}">
      <dgm:prSet phldrT="[Text]" custT="1"/>
      <dgm:spPr>
        <a:solidFill>
          <a:schemeClr val="accent2">
            <a:lumMod val="60000"/>
            <a:lumOff val="40000"/>
          </a:schemeClr>
        </a:solidFill>
      </dgm:spPr>
      <dgm:t>
        <a:bodyPr/>
        <a:lstStyle/>
        <a:p>
          <a:r>
            <a:rPr lang="id-ID" sz="4000" b="1" u="sng" dirty="0" smtClean="0">
              <a:solidFill>
                <a:schemeClr val="tx1"/>
              </a:solidFill>
            </a:rPr>
            <a:t>Capaian 2018</a:t>
          </a:r>
        </a:p>
        <a:p>
          <a:r>
            <a:rPr lang="id-ID" sz="4000" b="1" u="none" dirty="0" smtClean="0">
              <a:solidFill>
                <a:schemeClr val="tx1"/>
              </a:solidFill>
            </a:rPr>
            <a:t>0,310*)</a:t>
          </a:r>
          <a:endParaRPr lang="id-ID" sz="4000" b="1" u="none" dirty="0">
            <a:solidFill>
              <a:schemeClr val="tx1"/>
            </a:solidFill>
          </a:endParaRPr>
        </a:p>
      </dgm:t>
    </dgm:pt>
    <dgm:pt modelId="{8C677170-E875-46CB-AA18-17B446C7F654}" type="parTrans" cxnId="{8B2EB4B2-DD44-4B26-8950-C465C879E5A4}">
      <dgm:prSet/>
      <dgm:spPr>
        <a:ln w="57150">
          <a:solidFill>
            <a:srgbClr val="FF0000"/>
          </a:solidFill>
        </a:ln>
      </dgm:spPr>
      <dgm:t>
        <a:bodyPr/>
        <a:lstStyle/>
        <a:p>
          <a:endParaRPr lang="id-ID"/>
        </a:p>
      </dgm:t>
    </dgm:pt>
    <dgm:pt modelId="{942BB724-1AB7-4E9A-AD68-040B813EF2AB}" type="sibTrans" cxnId="{8B2EB4B2-DD44-4B26-8950-C465C879E5A4}">
      <dgm:prSet/>
      <dgm:spPr/>
      <dgm:t>
        <a:bodyPr/>
        <a:lstStyle/>
        <a:p>
          <a:endParaRPr lang="id-ID"/>
        </a:p>
      </dgm:t>
    </dgm:pt>
    <dgm:pt modelId="{C1A86F72-2524-4456-9EC2-8B0AA52F0EC0}">
      <dgm:prSet phldrT="[Text]" custT="1"/>
      <dgm:spPr>
        <a:solidFill>
          <a:srgbClr val="FFD11D"/>
        </a:solidFill>
      </dgm:spPr>
      <dgm:t>
        <a:bodyPr/>
        <a:lstStyle/>
        <a:p>
          <a:r>
            <a:rPr lang="id-ID" sz="4000" b="1" u="sng" dirty="0" smtClean="0">
              <a:solidFill>
                <a:schemeClr val="tx1"/>
              </a:solidFill>
            </a:rPr>
            <a:t>Target 2020</a:t>
          </a:r>
        </a:p>
        <a:p>
          <a:r>
            <a:rPr lang="id-ID" sz="4000" b="1" u="none" dirty="0" smtClean="0">
              <a:solidFill>
                <a:schemeClr val="tx1"/>
              </a:solidFill>
            </a:rPr>
            <a:t>0,312</a:t>
          </a:r>
          <a:endParaRPr lang="id-ID" sz="4000" dirty="0"/>
        </a:p>
      </dgm:t>
    </dgm:pt>
    <dgm:pt modelId="{CD037AB5-3056-4790-BE11-0610CBDEB329}" type="parTrans" cxnId="{3049A5E3-5121-4920-B7EE-F80F7D6D6304}">
      <dgm:prSet/>
      <dgm:spPr>
        <a:ln w="57150">
          <a:solidFill>
            <a:srgbClr val="FF0000"/>
          </a:solidFill>
        </a:ln>
      </dgm:spPr>
      <dgm:t>
        <a:bodyPr/>
        <a:lstStyle/>
        <a:p>
          <a:endParaRPr lang="id-ID"/>
        </a:p>
      </dgm:t>
    </dgm:pt>
    <dgm:pt modelId="{30A03B88-726A-4462-884E-13DB014615ED}" type="sibTrans" cxnId="{3049A5E3-5121-4920-B7EE-F80F7D6D6304}">
      <dgm:prSet/>
      <dgm:spPr/>
      <dgm:t>
        <a:bodyPr/>
        <a:lstStyle/>
        <a:p>
          <a:endParaRPr lang="id-ID"/>
        </a:p>
      </dgm:t>
    </dgm:pt>
    <dgm:pt modelId="{025B7348-8E29-4AA3-88C1-5DB386FAF0F3}">
      <dgm:prSet custT="1"/>
      <dgm:spPr>
        <a:solidFill>
          <a:srgbClr val="8FE2F5"/>
        </a:solidFill>
      </dgm:spPr>
      <dgm:t>
        <a:bodyPr/>
        <a:lstStyle/>
        <a:p>
          <a:r>
            <a:rPr lang="id-ID" sz="4000" b="1" u="sng" dirty="0" smtClean="0">
              <a:solidFill>
                <a:schemeClr val="tx1"/>
              </a:solidFill>
            </a:rPr>
            <a:t>Target 2019</a:t>
          </a:r>
        </a:p>
        <a:p>
          <a:r>
            <a:rPr lang="id-ID" sz="4000" b="1" u="none" dirty="0" smtClean="0">
              <a:solidFill>
                <a:schemeClr val="tx1"/>
              </a:solidFill>
            </a:rPr>
            <a:t>0,316</a:t>
          </a:r>
          <a:endParaRPr lang="id-ID" sz="4000" dirty="0"/>
        </a:p>
      </dgm:t>
    </dgm:pt>
    <dgm:pt modelId="{6A0521B9-4174-445E-B33B-AFE92D2B460B}" type="parTrans" cxnId="{4B139306-CF1E-4CA3-A965-550802B6256E}">
      <dgm:prSet/>
      <dgm:spPr>
        <a:ln w="57150">
          <a:solidFill>
            <a:srgbClr val="FF0000"/>
          </a:solidFill>
        </a:ln>
      </dgm:spPr>
      <dgm:t>
        <a:bodyPr/>
        <a:lstStyle/>
        <a:p>
          <a:endParaRPr lang="id-ID"/>
        </a:p>
      </dgm:t>
    </dgm:pt>
    <dgm:pt modelId="{9BB44CD1-57A9-45A6-AE3C-C9C367C3D67F}" type="sibTrans" cxnId="{4B139306-CF1E-4CA3-A965-550802B6256E}">
      <dgm:prSet/>
      <dgm:spPr/>
      <dgm:t>
        <a:bodyPr/>
        <a:lstStyle/>
        <a:p>
          <a:endParaRPr lang="id-ID"/>
        </a:p>
      </dgm:t>
    </dgm:pt>
    <dgm:pt modelId="{1E565FE3-C742-40C5-84A4-E7B9FBC16D82}" type="pres">
      <dgm:prSet presAssocID="{1CD9DE16-A5E8-4377-A48F-0DE0F4602B01}" presName="diagram" presStyleCnt="0">
        <dgm:presLayoutVars>
          <dgm:chPref val="1"/>
          <dgm:dir/>
          <dgm:animOne val="branch"/>
          <dgm:animLvl val="lvl"/>
          <dgm:resizeHandles val="exact"/>
        </dgm:presLayoutVars>
      </dgm:prSet>
      <dgm:spPr/>
      <dgm:t>
        <a:bodyPr/>
        <a:lstStyle/>
        <a:p>
          <a:endParaRPr lang="id-ID"/>
        </a:p>
      </dgm:t>
    </dgm:pt>
    <dgm:pt modelId="{63895CEE-75E4-425D-A90A-F62A346B3F41}" type="pres">
      <dgm:prSet presAssocID="{4EFA11F3-3731-4D2A-BA74-FFCBB438B015}" presName="root1" presStyleCnt="0"/>
      <dgm:spPr/>
    </dgm:pt>
    <dgm:pt modelId="{B4246F64-EC44-433D-8424-EE40708D4DC0}" type="pres">
      <dgm:prSet presAssocID="{4EFA11F3-3731-4D2A-BA74-FFCBB438B015}" presName="LevelOneTextNode" presStyleLbl="node0" presStyleIdx="0" presStyleCnt="1" custScaleX="171754" custScaleY="191913">
        <dgm:presLayoutVars>
          <dgm:chPref val="3"/>
        </dgm:presLayoutVars>
      </dgm:prSet>
      <dgm:spPr/>
      <dgm:t>
        <a:bodyPr/>
        <a:lstStyle/>
        <a:p>
          <a:endParaRPr lang="id-ID"/>
        </a:p>
      </dgm:t>
    </dgm:pt>
    <dgm:pt modelId="{4EF26733-BFC3-4FFE-BFB8-CECD26D02D35}" type="pres">
      <dgm:prSet presAssocID="{4EFA11F3-3731-4D2A-BA74-FFCBB438B015}" presName="level2hierChild" presStyleCnt="0"/>
      <dgm:spPr/>
    </dgm:pt>
    <dgm:pt modelId="{BAD92E4F-2F09-4278-85DC-D9C417AD521C}" type="pres">
      <dgm:prSet presAssocID="{8C677170-E875-46CB-AA18-17B446C7F654}" presName="conn2-1" presStyleLbl="parChTrans1D2" presStyleIdx="0" presStyleCnt="3"/>
      <dgm:spPr/>
      <dgm:t>
        <a:bodyPr/>
        <a:lstStyle/>
        <a:p>
          <a:endParaRPr lang="id-ID"/>
        </a:p>
      </dgm:t>
    </dgm:pt>
    <dgm:pt modelId="{D1DF333B-FA4D-477B-A450-6423A16301A6}" type="pres">
      <dgm:prSet presAssocID="{8C677170-E875-46CB-AA18-17B446C7F654}" presName="connTx" presStyleLbl="parChTrans1D2" presStyleIdx="0" presStyleCnt="3"/>
      <dgm:spPr/>
      <dgm:t>
        <a:bodyPr/>
        <a:lstStyle/>
        <a:p>
          <a:endParaRPr lang="id-ID"/>
        </a:p>
      </dgm:t>
    </dgm:pt>
    <dgm:pt modelId="{15468812-BD57-4A52-AE93-BBBCAC4AC0F7}" type="pres">
      <dgm:prSet presAssocID="{CE35B824-2D7A-4416-997F-46E0BA588D32}" presName="root2" presStyleCnt="0"/>
      <dgm:spPr/>
    </dgm:pt>
    <dgm:pt modelId="{E55552E7-C932-4B9C-92E9-6D80DB61A0F8}" type="pres">
      <dgm:prSet presAssocID="{CE35B824-2D7A-4416-997F-46E0BA588D32}" presName="LevelTwoTextNode" presStyleLbl="node2" presStyleIdx="0" presStyleCnt="3" custScaleX="166797" custScaleY="130917">
        <dgm:presLayoutVars>
          <dgm:chPref val="3"/>
        </dgm:presLayoutVars>
      </dgm:prSet>
      <dgm:spPr/>
      <dgm:t>
        <a:bodyPr/>
        <a:lstStyle/>
        <a:p>
          <a:endParaRPr lang="id-ID"/>
        </a:p>
      </dgm:t>
    </dgm:pt>
    <dgm:pt modelId="{B30F0517-512E-465C-9519-634B7111BF4C}" type="pres">
      <dgm:prSet presAssocID="{CE35B824-2D7A-4416-997F-46E0BA588D32}" presName="level3hierChild" presStyleCnt="0"/>
      <dgm:spPr/>
    </dgm:pt>
    <dgm:pt modelId="{2BD96E03-3592-4701-BC7A-1C68403EDD71}" type="pres">
      <dgm:prSet presAssocID="{6A0521B9-4174-445E-B33B-AFE92D2B460B}" presName="conn2-1" presStyleLbl="parChTrans1D2" presStyleIdx="1" presStyleCnt="3"/>
      <dgm:spPr/>
      <dgm:t>
        <a:bodyPr/>
        <a:lstStyle/>
        <a:p>
          <a:endParaRPr lang="id-ID"/>
        </a:p>
      </dgm:t>
    </dgm:pt>
    <dgm:pt modelId="{30577089-26CF-4B1A-B39F-C0B9FC002B64}" type="pres">
      <dgm:prSet presAssocID="{6A0521B9-4174-445E-B33B-AFE92D2B460B}" presName="connTx" presStyleLbl="parChTrans1D2" presStyleIdx="1" presStyleCnt="3"/>
      <dgm:spPr/>
      <dgm:t>
        <a:bodyPr/>
        <a:lstStyle/>
        <a:p>
          <a:endParaRPr lang="id-ID"/>
        </a:p>
      </dgm:t>
    </dgm:pt>
    <dgm:pt modelId="{8E0E0C4F-7161-475A-BF6A-24654097B4DD}" type="pres">
      <dgm:prSet presAssocID="{025B7348-8E29-4AA3-88C1-5DB386FAF0F3}" presName="root2" presStyleCnt="0"/>
      <dgm:spPr/>
    </dgm:pt>
    <dgm:pt modelId="{78EE79EA-640D-4846-9060-CED1AEDF972E}" type="pres">
      <dgm:prSet presAssocID="{025B7348-8E29-4AA3-88C1-5DB386FAF0F3}" presName="LevelTwoTextNode" presStyleLbl="node2" presStyleIdx="1" presStyleCnt="3" custScaleX="166797" custScaleY="122591">
        <dgm:presLayoutVars>
          <dgm:chPref val="3"/>
        </dgm:presLayoutVars>
      </dgm:prSet>
      <dgm:spPr/>
      <dgm:t>
        <a:bodyPr/>
        <a:lstStyle/>
        <a:p>
          <a:endParaRPr lang="id-ID"/>
        </a:p>
      </dgm:t>
    </dgm:pt>
    <dgm:pt modelId="{853B5C1C-6E7E-4C36-9C6B-AB4F8E7158B7}" type="pres">
      <dgm:prSet presAssocID="{025B7348-8E29-4AA3-88C1-5DB386FAF0F3}" presName="level3hierChild" presStyleCnt="0"/>
      <dgm:spPr/>
    </dgm:pt>
    <dgm:pt modelId="{89A823CD-A1E4-4822-B61A-21F75AFC6CE0}" type="pres">
      <dgm:prSet presAssocID="{CD037AB5-3056-4790-BE11-0610CBDEB329}" presName="conn2-1" presStyleLbl="parChTrans1D2" presStyleIdx="2" presStyleCnt="3"/>
      <dgm:spPr/>
      <dgm:t>
        <a:bodyPr/>
        <a:lstStyle/>
        <a:p>
          <a:endParaRPr lang="id-ID"/>
        </a:p>
      </dgm:t>
    </dgm:pt>
    <dgm:pt modelId="{C8178975-0A27-4C38-A5F9-040C7FFD6E0A}" type="pres">
      <dgm:prSet presAssocID="{CD037AB5-3056-4790-BE11-0610CBDEB329}" presName="connTx" presStyleLbl="parChTrans1D2" presStyleIdx="2" presStyleCnt="3"/>
      <dgm:spPr/>
      <dgm:t>
        <a:bodyPr/>
        <a:lstStyle/>
        <a:p>
          <a:endParaRPr lang="id-ID"/>
        </a:p>
      </dgm:t>
    </dgm:pt>
    <dgm:pt modelId="{61B0BAA4-E962-4144-BC7F-0DC0AD528A42}" type="pres">
      <dgm:prSet presAssocID="{C1A86F72-2524-4456-9EC2-8B0AA52F0EC0}" presName="root2" presStyleCnt="0"/>
      <dgm:spPr/>
    </dgm:pt>
    <dgm:pt modelId="{DDAAD72D-BB20-4DAB-A508-3F6A3BDB5A18}" type="pres">
      <dgm:prSet presAssocID="{C1A86F72-2524-4456-9EC2-8B0AA52F0EC0}" presName="LevelTwoTextNode" presStyleLbl="node2" presStyleIdx="2" presStyleCnt="3" custScaleX="166797" custScaleY="121327">
        <dgm:presLayoutVars>
          <dgm:chPref val="3"/>
        </dgm:presLayoutVars>
      </dgm:prSet>
      <dgm:spPr/>
      <dgm:t>
        <a:bodyPr/>
        <a:lstStyle/>
        <a:p>
          <a:endParaRPr lang="id-ID"/>
        </a:p>
      </dgm:t>
    </dgm:pt>
    <dgm:pt modelId="{53E4CBA9-D85B-410F-9716-8B88EA6BD2FD}" type="pres">
      <dgm:prSet presAssocID="{C1A86F72-2524-4456-9EC2-8B0AA52F0EC0}" presName="level3hierChild" presStyleCnt="0"/>
      <dgm:spPr/>
    </dgm:pt>
  </dgm:ptLst>
  <dgm:cxnLst>
    <dgm:cxn modelId="{944789C0-B1C0-45BE-9FE3-619DD8680AB5}" type="presOf" srcId="{CE35B824-2D7A-4416-997F-46E0BA588D32}" destId="{E55552E7-C932-4B9C-92E9-6D80DB61A0F8}" srcOrd="0" destOrd="0" presId="urn:microsoft.com/office/officeart/2005/8/layout/hierarchy2"/>
    <dgm:cxn modelId="{422E1907-B8BE-4DB0-8208-E72EC49982B8}" type="presOf" srcId="{C1A86F72-2524-4456-9EC2-8B0AA52F0EC0}" destId="{DDAAD72D-BB20-4DAB-A508-3F6A3BDB5A18}" srcOrd="0" destOrd="0" presId="urn:microsoft.com/office/officeart/2005/8/layout/hierarchy2"/>
    <dgm:cxn modelId="{694942A8-ED51-428F-B79F-0938C764BFBB}" type="presOf" srcId="{8C677170-E875-46CB-AA18-17B446C7F654}" destId="{D1DF333B-FA4D-477B-A450-6423A16301A6}" srcOrd="1" destOrd="0" presId="urn:microsoft.com/office/officeart/2005/8/layout/hierarchy2"/>
    <dgm:cxn modelId="{61F316B1-1B0C-4C80-814A-CEC4A6CC1D86}" type="presOf" srcId="{8C677170-E875-46CB-AA18-17B446C7F654}" destId="{BAD92E4F-2F09-4278-85DC-D9C417AD521C}" srcOrd="0" destOrd="0" presId="urn:microsoft.com/office/officeart/2005/8/layout/hierarchy2"/>
    <dgm:cxn modelId="{9248B4EB-55B0-4B0A-85E9-84BBBD2CBAD8}" type="presOf" srcId="{4EFA11F3-3731-4D2A-BA74-FFCBB438B015}" destId="{B4246F64-EC44-433D-8424-EE40708D4DC0}" srcOrd="0" destOrd="0" presId="urn:microsoft.com/office/officeart/2005/8/layout/hierarchy2"/>
    <dgm:cxn modelId="{DE6B7DB3-6240-4A6D-8D68-150E442C621E}" type="presOf" srcId="{1CD9DE16-A5E8-4377-A48F-0DE0F4602B01}" destId="{1E565FE3-C742-40C5-84A4-E7B9FBC16D82}" srcOrd="0" destOrd="0" presId="urn:microsoft.com/office/officeart/2005/8/layout/hierarchy2"/>
    <dgm:cxn modelId="{4E74713F-E561-44F4-983A-E7482262BA48}" type="presOf" srcId="{025B7348-8E29-4AA3-88C1-5DB386FAF0F3}" destId="{78EE79EA-640D-4846-9060-CED1AEDF972E}" srcOrd="0" destOrd="0" presId="urn:microsoft.com/office/officeart/2005/8/layout/hierarchy2"/>
    <dgm:cxn modelId="{3049A5E3-5121-4920-B7EE-F80F7D6D6304}" srcId="{4EFA11F3-3731-4D2A-BA74-FFCBB438B015}" destId="{C1A86F72-2524-4456-9EC2-8B0AA52F0EC0}" srcOrd="2" destOrd="0" parTransId="{CD037AB5-3056-4790-BE11-0610CBDEB329}" sibTransId="{30A03B88-726A-4462-884E-13DB014615ED}"/>
    <dgm:cxn modelId="{20246731-351A-4E9F-B4AF-A150F65BDDE9}" srcId="{1CD9DE16-A5E8-4377-A48F-0DE0F4602B01}" destId="{4EFA11F3-3731-4D2A-BA74-FFCBB438B015}" srcOrd="0" destOrd="0" parTransId="{32026AAC-2350-4566-B785-EFB9E973E5A0}" sibTransId="{723C99F7-189E-4DAF-927C-90394C5B7E6C}"/>
    <dgm:cxn modelId="{4B139306-CF1E-4CA3-A965-550802B6256E}" srcId="{4EFA11F3-3731-4D2A-BA74-FFCBB438B015}" destId="{025B7348-8E29-4AA3-88C1-5DB386FAF0F3}" srcOrd="1" destOrd="0" parTransId="{6A0521B9-4174-445E-B33B-AFE92D2B460B}" sibTransId="{9BB44CD1-57A9-45A6-AE3C-C9C367C3D67F}"/>
    <dgm:cxn modelId="{B12D7B22-5C7C-401D-B6AF-46E95B6887BF}" type="presOf" srcId="{CD037AB5-3056-4790-BE11-0610CBDEB329}" destId="{C8178975-0A27-4C38-A5F9-040C7FFD6E0A}" srcOrd="1" destOrd="0" presId="urn:microsoft.com/office/officeart/2005/8/layout/hierarchy2"/>
    <dgm:cxn modelId="{8B2EB4B2-DD44-4B26-8950-C465C879E5A4}" srcId="{4EFA11F3-3731-4D2A-BA74-FFCBB438B015}" destId="{CE35B824-2D7A-4416-997F-46E0BA588D32}" srcOrd="0" destOrd="0" parTransId="{8C677170-E875-46CB-AA18-17B446C7F654}" sibTransId="{942BB724-1AB7-4E9A-AD68-040B813EF2AB}"/>
    <dgm:cxn modelId="{2F4091CC-C7EC-4729-B9BE-A562F4875F2D}" type="presOf" srcId="{6A0521B9-4174-445E-B33B-AFE92D2B460B}" destId="{30577089-26CF-4B1A-B39F-C0B9FC002B64}" srcOrd="1" destOrd="0" presId="urn:microsoft.com/office/officeart/2005/8/layout/hierarchy2"/>
    <dgm:cxn modelId="{B9F5D3E6-7499-4F82-A22F-0103BD2AD661}" type="presOf" srcId="{6A0521B9-4174-445E-B33B-AFE92D2B460B}" destId="{2BD96E03-3592-4701-BC7A-1C68403EDD71}" srcOrd="0" destOrd="0" presId="urn:microsoft.com/office/officeart/2005/8/layout/hierarchy2"/>
    <dgm:cxn modelId="{4F0B8D24-3FF5-4449-953B-F22CC866582F}" type="presOf" srcId="{CD037AB5-3056-4790-BE11-0610CBDEB329}" destId="{89A823CD-A1E4-4822-B61A-21F75AFC6CE0}" srcOrd="0" destOrd="0" presId="urn:microsoft.com/office/officeart/2005/8/layout/hierarchy2"/>
    <dgm:cxn modelId="{F78410C6-9FF4-4381-92A0-727867AE1E84}" type="presParOf" srcId="{1E565FE3-C742-40C5-84A4-E7B9FBC16D82}" destId="{63895CEE-75E4-425D-A90A-F62A346B3F41}" srcOrd="0" destOrd="0" presId="urn:microsoft.com/office/officeart/2005/8/layout/hierarchy2"/>
    <dgm:cxn modelId="{BB537E8C-3455-4FA4-82A1-11FBD6836436}" type="presParOf" srcId="{63895CEE-75E4-425D-A90A-F62A346B3F41}" destId="{B4246F64-EC44-433D-8424-EE40708D4DC0}" srcOrd="0" destOrd="0" presId="urn:microsoft.com/office/officeart/2005/8/layout/hierarchy2"/>
    <dgm:cxn modelId="{010896F0-DEDD-444B-8B7E-30E77F39DCDB}" type="presParOf" srcId="{63895CEE-75E4-425D-A90A-F62A346B3F41}" destId="{4EF26733-BFC3-4FFE-BFB8-CECD26D02D35}" srcOrd="1" destOrd="0" presId="urn:microsoft.com/office/officeart/2005/8/layout/hierarchy2"/>
    <dgm:cxn modelId="{7654B798-9886-4491-BECD-F262AC470D4C}" type="presParOf" srcId="{4EF26733-BFC3-4FFE-BFB8-CECD26D02D35}" destId="{BAD92E4F-2F09-4278-85DC-D9C417AD521C}" srcOrd="0" destOrd="0" presId="urn:microsoft.com/office/officeart/2005/8/layout/hierarchy2"/>
    <dgm:cxn modelId="{06A7DCFC-27C2-490A-9DAA-78FAE2A4679C}" type="presParOf" srcId="{BAD92E4F-2F09-4278-85DC-D9C417AD521C}" destId="{D1DF333B-FA4D-477B-A450-6423A16301A6}" srcOrd="0" destOrd="0" presId="urn:microsoft.com/office/officeart/2005/8/layout/hierarchy2"/>
    <dgm:cxn modelId="{7CC508D9-C9B4-4201-ACFD-A11CC506D4F6}" type="presParOf" srcId="{4EF26733-BFC3-4FFE-BFB8-CECD26D02D35}" destId="{15468812-BD57-4A52-AE93-BBBCAC4AC0F7}" srcOrd="1" destOrd="0" presId="urn:microsoft.com/office/officeart/2005/8/layout/hierarchy2"/>
    <dgm:cxn modelId="{E575F273-4CB3-4F58-BC6F-08A3024EFC4E}" type="presParOf" srcId="{15468812-BD57-4A52-AE93-BBBCAC4AC0F7}" destId="{E55552E7-C932-4B9C-92E9-6D80DB61A0F8}" srcOrd="0" destOrd="0" presId="urn:microsoft.com/office/officeart/2005/8/layout/hierarchy2"/>
    <dgm:cxn modelId="{B8297BD1-D77D-498B-8978-75D9718D8D64}" type="presParOf" srcId="{15468812-BD57-4A52-AE93-BBBCAC4AC0F7}" destId="{B30F0517-512E-465C-9519-634B7111BF4C}" srcOrd="1" destOrd="0" presId="urn:microsoft.com/office/officeart/2005/8/layout/hierarchy2"/>
    <dgm:cxn modelId="{CDCC3BE4-E64D-4372-A8F8-B3F6CD9E8D3B}" type="presParOf" srcId="{4EF26733-BFC3-4FFE-BFB8-CECD26D02D35}" destId="{2BD96E03-3592-4701-BC7A-1C68403EDD71}" srcOrd="2" destOrd="0" presId="urn:microsoft.com/office/officeart/2005/8/layout/hierarchy2"/>
    <dgm:cxn modelId="{82247452-FFB6-4D3D-B868-A64569A90994}" type="presParOf" srcId="{2BD96E03-3592-4701-BC7A-1C68403EDD71}" destId="{30577089-26CF-4B1A-B39F-C0B9FC002B64}" srcOrd="0" destOrd="0" presId="urn:microsoft.com/office/officeart/2005/8/layout/hierarchy2"/>
    <dgm:cxn modelId="{7CDA7CFE-2D8B-4698-B761-17166C937994}" type="presParOf" srcId="{4EF26733-BFC3-4FFE-BFB8-CECD26D02D35}" destId="{8E0E0C4F-7161-475A-BF6A-24654097B4DD}" srcOrd="3" destOrd="0" presId="urn:microsoft.com/office/officeart/2005/8/layout/hierarchy2"/>
    <dgm:cxn modelId="{A0DFF433-5EC9-455A-B64E-FDAE69544342}" type="presParOf" srcId="{8E0E0C4F-7161-475A-BF6A-24654097B4DD}" destId="{78EE79EA-640D-4846-9060-CED1AEDF972E}" srcOrd="0" destOrd="0" presId="urn:microsoft.com/office/officeart/2005/8/layout/hierarchy2"/>
    <dgm:cxn modelId="{FCF06046-57D5-4605-A910-CC2C1E73BF60}" type="presParOf" srcId="{8E0E0C4F-7161-475A-BF6A-24654097B4DD}" destId="{853B5C1C-6E7E-4C36-9C6B-AB4F8E7158B7}" srcOrd="1" destOrd="0" presId="urn:microsoft.com/office/officeart/2005/8/layout/hierarchy2"/>
    <dgm:cxn modelId="{29C5F3E3-14B3-466E-8C76-9B6651C8467D}" type="presParOf" srcId="{4EF26733-BFC3-4FFE-BFB8-CECD26D02D35}" destId="{89A823CD-A1E4-4822-B61A-21F75AFC6CE0}" srcOrd="4" destOrd="0" presId="urn:microsoft.com/office/officeart/2005/8/layout/hierarchy2"/>
    <dgm:cxn modelId="{3637E1BA-8C6D-4E58-BE76-DDACD2D51A69}" type="presParOf" srcId="{89A823CD-A1E4-4822-B61A-21F75AFC6CE0}" destId="{C8178975-0A27-4C38-A5F9-040C7FFD6E0A}" srcOrd="0" destOrd="0" presId="urn:microsoft.com/office/officeart/2005/8/layout/hierarchy2"/>
    <dgm:cxn modelId="{FA837125-39D8-4942-A66A-C31583CD61A2}" type="presParOf" srcId="{4EF26733-BFC3-4FFE-BFB8-CECD26D02D35}" destId="{61B0BAA4-E962-4144-BC7F-0DC0AD528A42}" srcOrd="5" destOrd="0" presId="urn:microsoft.com/office/officeart/2005/8/layout/hierarchy2"/>
    <dgm:cxn modelId="{9B5DEC52-59FA-4063-A92D-35BE4C1E9139}" type="presParOf" srcId="{61B0BAA4-E962-4144-BC7F-0DC0AD528A42}" destId="{DDAAD72D-BB20-4DAB-A508-3F6A3BDB5A18}" srcOrd="0" destOrd="0" presId="urn:microsoft.com/office/officeart/2005/8/layout/hierarchy2"/>
    <dgm:cxn modelId="{01D92950-4A68-4C51-9216-E69A8F54A83C}" type="presParOf" srcId="{61B0BAA4-E962-4144-BC7F-0DC0AD528A42}" destId="{53E4CBA9-D85B-410F-9716-8B88EA6BD2FD}" srcOrd="1" destOrd="0" presId="urn:microsoft.com/office/officeart/2005/8/layout/hierarchy2"/>
  </dgm:cxnLst>
  <dgm:bg/>
  <dgm:whole/>
</dgm:dataModel>
</file>

<file path=ppt/diagrams/data4.xml><?xml version="1.0" encoding="utf-8"?>
<dgm:dataModel xmlns:dgm="http://schemas.openxmlformats.org/drawingml/2006/diagram" xmlns:a="http://schemas.openxmlformats.org/drawingml/2006/main">
  <dgm:ptLst>
    <dgm:pt modelId="{1CD9DE16-A5E8-4377-A48F-0DE0F4602B01}" type="doc">
      <dgm:prSet loTypeId="urn:microsoft.com/office/officeart/2005/8/layout/hierarchy2" loCatId="hierarchy" qsTypeId="urn:microsoft.com/office/officeart/2005/8/quickstyle/3d3" qsCatId="3D" csTypeId="urn:microsoft.com/office/officeart/2005/8/colors/accent1_2" csCatId="accent1" phldr="1"/>
      <dgm:spPr/>
      <dgm:t>
        <a:bodyPr/>
        <a:lstStyle/>
        <a:p>
          <a:endParaRPr lang="id-ID"/>
        </a:p>
      </dgm:t>
    </dgm:pt>
    <dgm:pt modelId="{4EFA11F3-3731-4D2A-BA74-FFCBB438B015}">
      <dgm:prSet phldrT="[Text]" custT="1"/>
      <dgm:spPr>
        <a:solidFill>
          <a:srgbClr val="FF0000"/>
        </a:solidFill>
      </dgm:spPr>
      <dgm:t>
        <a:bodyPr/>
        <a:lstStyle/>
        <a:p>
          <a:r>
            <a:rPr lang="id-ID" sz="4000" b="1" dirty="0" smtClean="0">
              <a:solidFill>
                <a:schemeClr val="tx1"/>
              </a:solidFill>
            </a:rPr>
            <a:t>TINGKAT PENGANGGURAN</a:t>
          </a:r>
          <a:endParaRPr lang="id-ID" sz="4000" b="1" dirty="0">
            <a:solidFill>
              <a:schemeClr val="tx1"/>
            </a:solidFill>
          </a:endParaRPr>
        </a:p>
      </dgm:t>
    </dgm:pt>
    <dgm:pt modelId="{32026AAC-2350-4566-B785-EFB9E973E5A0}" type="parTrans" cxnId="{20246731-351A-4E9F-B4AF-A150F65BDDE9}">
      <dgm:prSet/>
      <dgm:spPr/>
      <dgm:t>
        <a:bodyPr/>
        <a:lstStyle/>
        <a:p>
          <a:endParaRPr lang="id-ID"/>
        </a:p>
      </dgm:t>
    </dgm:pt>
    <dgm:pt modelId="{723C99F7-189E-4DAF-927C-90394C5B7E6C}" type="sibTrans" cxnId="{20246731-351A-4E9F-B4AF-A150F65BDDE9}">
      <dgm:prSet/>
      <dgm:spPr/>
      <dgm:t>
        <a:bodyPr/>
        <a:lstStyle/>
        <a:p>
          <a:endParaRPr lang="id-ID"/>
        </a:p>
      </dgm:t>
    </dgm:pt>
    <dgm:pt modelId="{CE35B824-2D7A-4416-997F-46E0BA588D32}">
      <dgm:prSet phldrT="[Text]" custT="1"/>
      <dgm:spPr>
        <a:solidFill>
          <a:schemeClr val="accent2">
            <a:lumMod val="60000"/>
            <a:lumOff val="40000"/>
          </a:schemeClr>
        </a:solidFill>
      </dgm:spPr>
      <dgm:t>
        <a:bodyPr/>
        <a:lstStyle/>
        <a:p>
          <a:r>
            <a:rPr lang="id-ID" sz="4000" b="1" u="sng" dirty="0" smtClean="0">
              <a:solidFill>
                <a:schemeClr val="tx1"/>
              </a:solidFill>
            </a:rPr>
            <a:t>Capaian 2018</a:t>
          </a:r>
        </a:p>
        <a:p>
          <a:r>
            <a:rPr lang="id-ID" sz="4000" b="1" u="none" dirty="0" smtClean="0">
              <a:solidFill>
                <a:schemeClr val="tx1"/>
              </a:solidFill>
            </a:rPr>
            <a:t>1,84%</a:t>
          </a:r>
          <a:r>
            <a:rPr lang="id-ID" sz="4000" b="1" u="none" baseline="30000" dirty="0" smtClean="0">
              <a:solidFill>
                <a:schemeClr val="tx1"/>
              </a:solidFill>
            </a:rPr>
            <a:t>*)</a:t>
          </a:r>
          <a:endParaRPr lang="id-ID" sz="4000" b="1" u="none" baseline="30000" dirty="0">
            <a:solidFill>
              <a:schemeClr val="tx1"/>
            </a:solidFill>
          </a:endParaRPr>
        </a:p>
      </dgm:t>
    </dgm:pt>
    <dgm:pt modelId="{8C677170-E875-46CB-AA18-17B446C7F654}" type="parTrans" cxnId="{8B2EB4B2-DD44-4B26-8950-C465C879E5A4}">
      <dgm:prSet/>
      <dgm:spPr>
        <a:ln w="57150">
          <a:solidFill>
            <a:srgbClr val="FF0000"/>
          </a:solidFill>
        </a:ln>
      </dgm:spPr>
      <dgm:t>
        <a:bodyPr/>
        <a:lstStyle/>
        <a:p>
          <a:endParaRPr lang="id-ID"/>
        </a:p>
      </dgm:t>
    </dgm:pt>
    <dgm:pt modelId="{942BB724-1AB7-4E9A-AD68-040B813EF2AB}" type="sibTrans" cxnId="{8B2EB4B2-DD44-4B26-8950-C465C879E5A4}">
      <dgm:prSet/>
      <dgm:spPr/>
      <dgm:t>
        <a:bodyPr/>
        <a:lstStyle/>
        <a:p>
          <a:endParaRPr lang="id-ID"/>
        </a:p>
      </dgm:t>
    </dgm:pt>
    <dgm:pt modelId="{C1A86F72-2524-4456-9EC2-8B0AA52F0EC0}">
      <dgm:prSet phldrT="[Text]" custT="1"/>
      <dgm:spPr>
        <a:solidFill>
          <a:srgbClr val="FFD11D"/>
        </a:solidFill>
      </dgm:spPr>
      <dgm:t>
        <a:bodyPr/>
        <a:lstStyle/>
        <a:p>
          <a:r>
            <a:rPr lang="id-ID" sz="4000" b="1" u="sng" dirty="0" smtClean="0">
              <a:solidFill>
                <a:schemeClr val="tx1"/>
              </a:solidFill>
            </a:rPr>
            <a:t>Target 2020</a:t>
          </a:r>
        </a:p>
        <a:p>
          <a:r>
            <a:rPr lang="id-ID" sz="4000" b="1" u="none" dirty="0" smtClean="0">
              <a:solidFill>
                <a:schemeClr val="tx1"/>
              </a:solidFill>
            </a:rPr>
            <a:t>1,82%</a:t>
          </a:r>
          <a:endParaRPr lang="id-ID" sz="4000" dirty="0"/>
        </a:p>
      </dgm:t>
    </dgm:pt>
    <dgm:pt modelId="{CD037AB5-3056-4790-BE11-0610CBDEB329}" type="parTrans" cxnId="{3049A5E3-5121-4920-B7EE-F80F7D6D6304}">
      <dgm:prSet/>
      <dgm:spPr>
        <a:ln w="57150">
          <a:solidFill>
            <a:srgbClr val="FF0000"/>
          </a:solidFill>
        </a:ln>
      </dgm:spPr>
      <dgm:t>
        <a:bodyPr/>
        <a:lstStyle/>
        <a:p>
          <a:endParaRPr lang="id-ID"/>
        </a:p>
      </dgm:t>
    </dgm:pt>
    <dgm:pt modelId="{30A03B88-726A-4462-884E-13DB014615ED}" type="sibTrans" cxnId="{3049A5E3-5121-4920-B7EE-F80F7D6D6304}">
      <dgm:prSet/>
      <dgm:spPr/>
      <dgm:t>
        <a:bodyPr/>
        <a:lstStyle/>
        <a:p>
          <a:endParaRPr lang="id-ID"/>
        </a:p>
      </dgm:t>
    </dgm:pt>
    <dgm:pt modelId="{025B7348-8E29-4AA3-88C1-5DB386FAF0F3}">
      <dgm:prSet custT="1"/>
      <dgm:spPr>
        <a:solidFill>
          <a:srgbClr val="8FE2F5"/>
        </a:solidFill>
      </dgm:spPr>
      <dgm:t>
        <a:bodyPr/>
        <a:lstStyle/>
        <a:p>
          <a:r>
            <a:rPr lang="id-ID" sz="4000" b="1" u="sng" dirty="0" smtClean="0">
              <a:solidFill>
                <a:schemeClr val="tx1"/>
              </a:solidFill>
            </a:rPr>
            <a:t>Target 2019</a:t>
          </a:r>
        </a:p>
        <a:p>
          <a:r>
            <a:rPr lang="id-ID" sz="4000" b="1" u="none" dirty="0" smtClean="0">
              <a:solidFill>
                <a:schemeClr val="tx1"/>
              </a:solidFill>
            </a:rPr>
            <a:t>1,89%</a:t>
          </a:r>
          <a:endParaRPr lang="id-ID" sz="4000" dirty="0"/>
        </a:p>
      </dgm:t>
    </dgm:pt>
    <dgm:pt modelId="{6A0521B9-4174-445E-B33B-AFE92D2B460B}" type="parTrans" cxnId="{4B139306-CF1E-4CA3-A965-550802B6256E}">
      <dgm:prSet/>
      <dgm:spPr>
        <a:ln w="57150">
          <a:solidFill>
            <a:srgbClr val="FF0000"/>
          </a:solidFill>
        </a:ln>
      </dgm:spPr>
      <dgm:t>
        <a:bodyPr/>
        <a:lstStyle/>
        <a:p>
          <a:endParaRPr lang="id-ID"/>
        </a:p>
      </dgm:t>
    </dgm:pt>
    <dgm:pt modelId="{9BB44CD1-57A9-45A6-AE3C-C9C367C3D67F}" type="sibTrans" cxnId="{4B139306-CF1E-4CA3-A965-550802B6256E}">
      <dgm:prSet/>
      <dgm:spPr/>
      <dgm:t>
        <a:bodyPr/>
        <a:lstStyle/>
        <a:p>
          <a:endParaRPr lang="id-ID"/>
        </a:p>
      </dgm:t>
    </dgm:pt>
    <dgm:pt modelId="{1E565FE3-C742-40C5-84A4-E7B9FBC16D82}" type="pres">
      <dgm:prSet presAssocID="{1CD9DE16-A5E8-4377-A48F-0DE0F4602B01}" presName="diagram" presStyleCnt="0">
        <dgm:presLayoutVars>
          <dgm:chPref val="1"/>
          <dgm:dir/>
          <dgm:animOne val="branch"/>
          <dgm:animLvl val="lvl"/>
          <dgm:resizeHandles val="exact"/>
        </dgm:presLayoutVars>
      </dgm:prSet>
      <dgm:spPr/>
      <dgm:t>
        <a:bodyPr/>
        <a:lstStyle/>
        <a:p>
          <a:endParaRPr lang="id-ID"/>
        </a:p>
      </dgm:t>
    </dgm:pt>
    <dgm:pt modelId="{63895CEE-75E4-425D-A90A-F62A346B3F41}" type="pres">
      <dgm:prSet presAssocID="{4EFA11F3-3731-4D2A-BA74-FFCBB438B015}" presName="root1" presStyleCnt="0"/>
      <dgm:spPr/>
    </dgm:pt>
    <dgm:pt modelId="{B4246F64-EC44-433D-8424-EE40708D4DC0}" type="pres">
      <dgm:prSet presAssocID="{4EFA11F3-3731-4D2A-BA74-FFCBB438B015}" presName="LevelOneTextNode" presStyleLbl="node0" presStyleIdx="0" presStyleCnt="1" custScaleX="171754" custScaleY="191913">
        <dgm:presLayoutVars>
          <dgm:chPref val="3"/>
        </dgm:presLayoutVars>
      </dgm:prSet>
      <dgm:spPr/>
      <dgm:t>
        <a:bodyPr/>
        <a:lstStyle/>
        <a:p>
          <a:endParaRPr lang="id-ID"/>
        </a:p>
      </dgm:t>
    </dgm:pt>
    <dgm:pt modelId="{4EF26733-BFC3-4FFE-BFB8-CECD26D02D35}" type="pres">
      <dgm:prSet presAssocID="{4EFA11F3-3731-4D2A-BA74-FFCBB438B015}" presName="level2hierChild" presStyleCnt="0"/>
      <dgm:spPr/>
    </dgm:pt>
    <dgm:pt modelId="{BAD92E4F-2F09-4278-85DC-D9C417AD521C}" type="pres">
      <dgm:prSet presAssocID="{8C677170-E875-46CB-AA18-17B446C7F654}" presName="conn2-1" presStyleLbl="parChTrans1D2" presStyleIdx="0" presStyleCnt="3"/>
      <dgm:spPr/>
      <dgm:t>
        <a:bodyPr/>
        <a:lstStyle/>
        <a:p>
          <a:endParaRPr lang="id-ID"/>
        </a:p>
      </dgm:t>
    </dgm:pt>
    <dgm:pt modelId="{D1DF333B-FA4D-477B-A450-6423A16301A6}" type="pres">
      <dgm:prSet presAssocID="{8C677170-E875-46CB-AA18-17B446C7F654}" presName="connTx" presStyleLbl="parChTrans1D2" presStyleIdx="0" presStyleCnt="3"/>
      <dgm:spPr/>
      <dgm:t>
        <a:bodyPr/>
        <a:lstStyle/>
        <a:p>
          <a:endParaRPr lang="id-ID"/>
        </a:p>
      </dgm:t>
    </dgm:pt>
    <dgm:pt modelId="{15468812-BD57-4A52-AE93-BBBCAC4AC0F7}" type="pres">
      <dgm:prSet presAssocID="{CE35B824-2D7A-4416-997F-46E0BA588D32}" presName="root2" presStyleCnt="0"/>
      <dgm:spPr/>
    </dgm:pt>
    <dgm:pt modelId="{E55552E7-C932-4B9C-92E9-6D80DB61A0F8}" type="pres">
      <dgm:prSet presAssocID="{CE35B824-2D7A-4416-997F-46E0BA588D32}" presName="LevelTwoTextNode" presStyleLbl="node2" presStyleIdx="0" presStyleCnt="3" custScaleX="166797" custScaleY="130917">
        <dgm:presLayoutVars>
          <dgm:chPref val="3"/>
        </dgm:presLayoutVars>
      </dgm:prSet>
      <dgm:spPr/>
      <dgm:t>
        <a:bodyPr/>
        <a:lstStyle/>
        <a:p>
          <a:endParaRPr lang="id-ID"/>
        </a:p>
      </dgm:t>
    </dgm:pt>
    <dgm:pt modelId="{B30F0517-512E-465C-9519-634B7111BF4C}" type="pres">
      <dgm:prSet presAssocID="{CE35B824-2D7A-4416-997F-46E0BA588D32}" presName="level3hierChild" presStyleCnt="0"/>
      <dgm:spPr/>
    </dgm:pt>
    <dgm:pt modelId="{2BD96E03-3592-4701-BC7A-1C68403EDD71}" type="pres">
      <dgm:prSet presAssocID="{6A0521B9-4174-445E-B33B-AFE92D2B460B}" presName="conn2-1" presStyleLbl="parChTrans1D2" presStyleIdx="1" presStyleCnt="3"/>
      <dgm:spPr/>
      <dgm:t>
        <a:bodyPr/>
        <a:lstStyle/>
        <a:p>
          <a:endParaRPr lang="id-ID"/>
        </a:p>
      </dgm:t>
    </dgm:pt>
    <dgm:pt modelId="{30577089-26CF-4B1A-B39F-C0B9FC002B64}" type="pres">
      <dgm:prSet presAssocID="{6A0521B9-4174-445E-B33B-AFE92D2B460B}" presName="connTx" presStyleLbl="parChTrans1D2" presStyleIdx="1" presStyleCnt="3"/>
      <dgm:spPr/>
      <dgm:t>
        <a:bodyPr/>
        <a:lstStyle/>
        <a:p>
          <a:endParaRPr lang="id-ID"/>
        </a:p>
      </dgm:t>
    </dgm:pt>
    <dgm:pt modelId="{8E0E0C4F-7161-475A-BF6A-24654097B4DD}" type="pres">
      <dgm:prSet presAssocID="{025B7348-8E29-4AA3-88C1-5DB386FAF0F3}" presName="root2" presStyleCnt="0"/>
      <dgm:spPr/>
    </dgm:pt>
    <dgm:pt modelId="{78EE79EA-640D-4846-9060-CED1AEDF972E}" type="pres">
      <dgm:prSet presAssocID="{025B7348-8E29-4AA3-88C1-5DB386FAF0F3}" presName="LevelTwoTextNode" presStyleLbl="node2" presStyleIdx="1" presStyleCnt="3" custScaleX="166797" custScaleY="122591">
        <dgm:presLayoutVars>
          <dgm:chPref val="3"/>
        </dgm:presLayoutVars>
      </dgm:prSet>
      <dgm:spPr/>
      <dgm:t>
        <a:bodyPr/>
        <a:lstStyle/>
        <a:p>
          <a:endParaRPr lang="id-ID"/>
        </a:p>
      </dgm:t>
    </dgm:pt>
    <dgm:pt modelId="{853B5C1C-6E7E-4C36-9C6B-AB4F8E7158B7}" type="pres">
      <dgm:prSet presAssocID="{025B7348-8E29-4AA3-88C1-5DB386FAF0F3}" presName="level3hierChild" presStyleCnt="0"/>
      <dgm:spPr/>
    </dgm:pt>
    <dgm:pt modelId="{89A823CD-A1E4-4822-B61A-21F75AFC6CE0}" type="pres">
      <dgm:prSet presAssocID="{CD037AB5-3056-4790-BE11-0610CBDEB329}" presName="conn2-1" presStyleLbl="parChTrans1D2" presStyleIdx="2" presStyleCnt="3"/>
      <dgm:spPr/>
      <dgm:t>
        <a:bodyPr/>
        <a:lstStyle/>
        <a:p>
          <a:endParaRPr lang="id-ID"/>
        </a:p>
      </dgm:t>
    </dgm:pt>
    <dgm:pt modelId="{C8178975-0A27-4C38-A5F9-040C7FFD6E0A}" type="pres">
      <dgm:prSet presAssocID="{CD037AB5-3056-4790-BE11-0610CBDEB329}" presName="connTx" presStyleLbl="parChTrans1D2" presStyleIdx="2" presStyleCnt="3"/>
      <dgm:spPr/>
      <dgm:t>
        <a:bodyPr/>
        <a:lstStyle/>
        <a:p>
          <a:endParaRPr lang="id-ID"/>
        </a:p>
      </dgm:t>
    </dgm:pt>
    <dgm:pt modelId="{61B0BAA4-E962-4144-BC7F-0DC0AD528A42}" type="pres">
      <dgm:prSet presAssocID="{C1A86F72-2524-4456-9EC2-8B0AA52F0EC0}" presName="root2" presStyleCnt="0"/>
      <dgm:spPr/>
    </dgm:pt>
    <dgm:pt modelId="{DDAAD72D-BB20-4DAB-A508-3F6A3BDB5A18}" type="pres">
      <dgm:prSet presAssocID="{C1A86F72-2524-4456-9EC2-8B0AA52F0EC0}" presName="LevelTwoTextNode" presStyleLbl="node2" presStyleIdx="2" presStyleCnt="3" custScaleX="166797" custScaleY="121327">
        <dgm:presLayoutVars>
          <dgm:chPref val="3"/>
        </dgm:presLayoutVars>
      </dgm:prSet>
      <dgm:spPr/>
      <dgm:t>
        <a:bodyPr/>
        <a:lstStyle/>
        <a:p>
          <a:endParaRPr lang="id-ID"/>
        </a:p>
      </dgm:t>
    </dgm:pt>
    <dgm:pt modelId="{53E4CBA9-D85B-410F-9716-8B88EA6BD2FD}" type="pres">
      <dgm:prSet presAssocID="{C1A86F72-2524-4456-9EC2-8B0AA52F0EC0}" presName="level3hierChild" presStyleCnt="0"/>
      <dgm:spPr/>
    </dgm:pt>
  </dgm:ptLst>
  <dgm:cxnLst>
    <dgm:cxn modelId="{970CD59F-6519-4949-9733-29597631E318}" type="presOf" srcId="{C1A86F72-2524-4456-9EC2-8B0AA52F0EC0}" destId="{DDAAD72D-BB20-4DAB-A508-3F6A3BDB5A18}" srcOrd="0" destOrd="0" presId="urn:microsoft.com/office/officeart/2005/8/layout/hierarchy2"/>
    <dgm:cxn modelId="{120CB614-D36C-4E74-82A3-51492E1203FC}" type="presOf" srcId="{8C677170-E875-46CB-AA18-17B446C7F654}" destId="{BAD92E4F-2F09-4278-85DC-D9C417AD521C}" srcOrd="0" destOrd="0" presId="urn:microsoft.com/office/officeart/2005/8/layout/hierarchy2"/>
    <dgm:cxn modelId="{458C06DD-3340-43EE-9259-380466A83DCA}" type="presOf" srcId="{8C677170-E875-46CB-AA18-17B446C7F654}" destId="{D1DF333B-FA4D-477B-A450-6423A16301A6}" srcOrd="1" destOrd="0" presId="urn:microsoft.com/office/officeart/2005/8/layout/hierarchy2"/>
    <dgm:cxn modelId="{C8B06CBC-A044-4F12-9F70-261C14F347FC}" type="presOf" srcId="{CE35B824-2D7A-4416-997F-46E0BA588D32}" destId="{E55552E7-C932-4B9C-92E9-6D80DB61A0F8}" srcOrd="0" destOrd="0" presId="urn:microsoft.com/office/officeart/2005/8/layout/hierarchy2"/>
    <dgm:cxn modelId="{0E4EE196-7812-476C-93C2-7D6A175BEC3C}" type="presOf" srcId="{1CD9DE16-A5E8-4377-A48F-0DE0F4602B01}" destId="{1E565FE3-C742-40C5-84A4-E7B9FBC16D82}" srcOrd="0" destOrd="0" presId="urn:microsoft.com/office/officeart/2005/8/layout/hierarchy2"/>
    <dgm:cxn modelId="{BC5A98DA-C296-4DE6-A549-CBD5D7562092}" type="presOf" srcId="{025B7348-8E29-4AA3-88C1-5DB386FAF0F3}" destId="{78EE79EA-640D-4846-9060-CED1AEDF972E}" srcOrd="0" destOrd="0" presId="urn:microsoft.com/office/officeart/2005/8/layout/hierarchy2"/>
    <dgm:cxn modelId="{E3EC60F1-1573-4C34-8454-BAA6EE0E482A}" type="presOf" srcId="{CD037AB5-3056-4790-BE11-0610CBDEB329}" destId="{C8178975-0A27-4C38-A5F9-040C7FFD6E0A}" srcOrd="1" destOrd="0" presId="urn:microsoft.com/office/officeart/2005/8/layout/hierarchy2"/>
    <dgm:cxn modelId="{3049A5E3-5121-4920-B7EE-F80F7D6D6304}" srcId="{4EFA11F3-3731-4D2A-BA74-FFCBB438B015}" destId="{C1A86F72-2524-4456-9EC2-8B0AA52F0EC0}" srcOrd="2" destOrd="0" parTransId="{CD037AB5-3056-4790-BE11-0610CBDEB329}" sibTransId="{30A03B88-726A-4462-884E-13DB014615ED}"/>
    <dgm:cxn modelId="{20246731-351A-4E9F-B4AF-A150F65BDDE9}" srcId="{1CD9DE16-A5E8-4377-A48F-0DE0F4602B01}" destId="{4EFA11F3-3731-4D2A-BA74-FFCBB438B015}" srcOrd="0" destOrd="0" parTransId="{32026AAC-2350-4566-B785-EFB9E973E5A0}" sibTransId="{723C99F7-189E-4DAF-927C-90394C5B7E6C}"/>
    <dgm:cxn modelId="{4B139306-CF1E-4CA3-A965-550802B6256E}" srcId="{4EFA11F3-3731-4D2A-BA74-FFCBB438B015}" destId="{025B7348-8E29-4AA3-88C1-5DB386FAF0F3}" srcOrd="1" destOrd="0" parTransId="{6A0521B9-4174-445E-B33B-AFE92D2B460B}" sibTransId="{9BB44CD1-57A9-45A6-AE3C-C9C367C3D67F}"/>
    <dgm:cxn modelId="{BF8C0E85-C4A2-45CC-9F7B-A7DCEA628C33}" type="presOf" srcId="{6A0521B9-4174-445E-B33B-AFE92D2B460B}" destId="{2BD96E03-3592-4701-BC7A-1C68403EDD71}" srcOrd="0" destOrd="0" presId="urn:microsoft.com/office/officeart/2005/8/layout/hierarchy2"/>
    <dgm:cxn modelId="{8B2EB4B2-DD44-4B26-8950-C465C879E5A4}" srcId="{4EFA11F3-3731-4D2A-BA74-FFCBB438B015}" destId="{CE35B824-2D7A-4416-997F-46E0BA588D32}" srcOrd="0" destOrd="0" parTransId="{8C677170-E875-46CB-AA18-17B446C7F654}" sibTransId="{942BB724-1AB7-4E9A-AD68-040B813EF2AB}"/>
    <dgm:cxn modelId="{8EFA7AC5-1EC9-41A5-98F2-C59B3E86862F}" type="presOf" srcId="{CD037AB5-3056-4790-BE11-0610CBDEB329}" destId="{89A823CD-A1E4-4822-B61A-21F75AFC6CE0}" srcOrd="0" destOrd="0" presId="urn:microsoft.com/office/officeart/2005/8/layout/hierarchy2"/>
    <dgm:cxn modelId="{F279E207-5BCF-4742-8FCB-7829535007DF}" type="presOf" srcId="{6A0521B9-4174-445E-B33B-AFE92D2B460B}" destId="{30577089-26CF-4B1A-B39F-C0B9FC002B64}" srcOrd="1" destOrd="0" presId="urn:microsoft.com/office/officeart/2005/8/layout/hierarchy2"/>
    <dgm:cxn modelId="{5C15BF06-33EC-4365-B287-45B57A44619D}" type="presOf" srcId="{4EFA11F3-3731-4D2A-BA74-FFCBB438B015}" destId="{B4246F64-EC44-433D-8424-EE40708D4DC0}" srcOrd="0" destOrd="0" presId="urn:microsoft.com/office/officeart/2005/8/layout/hierarchy2"/>
    <dgm:cxn modelId="{4D6F9C73-D091-4471-9DCB-3D601D46884D}" type="presParOf" srcId="{1E565FE3-C742-40C5-84A4-E7B9FBC16D82}" destId="{63895CEE-75E4-425D-A90A-F62A346B3F41}" srcOrd="0" destOrd="0" presId="urn:microsoft.com/office/officeart/2005/8/layout/hierarchy2"/>
    <dgm:cxn modelId="{0513F386-EFAC-4F4D-9EA2-DA945BB57D1C}" type="presParOf" srcId="{63895CEE-75E4-425D-A90A-F62A346B3F41}" destId="{B4246F64-EC44-433D-8424-EE40708D4DC0}" srcOrd="0" destOrd="0" presId="urn:microsoft.com/office/officeart/2005/8/layout/hierarchy2"/>
    <dgm:cxn modelId="{FEBE7049-82A2-4722-993D-C788DC8774E2}" type="presParOf" srcId="{63895CEE-75E4-425D-A90A-F62A346B3F41}" destId="{4EF26733-BFC3-4FFE-BFB8-CECD26D02D35}" srcOrd="1" destOrd="0" presId="urn:microsoft.com/office/officeart/2005/8/layout/hierarchy2"/>
    <dgm:cxn modelId="{4B4453BF-8841-47A0-8C13-06F1FB65D4B4}" type="presParOf" srcId="{4EF26733-BFC3-4FFE-BFB8-CECD26D02D35}" destId="{BAD92E4F-2F09-4278-85DC-D9C417AD521C}" srcOrd="0" destOrd="0" presId="urn:microsoft.com/office/officeart/2005/8/layout/hierarchy2"/>
    <dgm:cxn modelId="{96A07BA8-53C1-4236-8982-A7CA3D8B17B5}" type="presParOf" srcId="{BAD92E4F-2F09-4278-85DC-D9C417AD521C}" destId="{D1DF333B-FA4D-477B-A450-6423A16301A6}" srcOrd="0" destOrd="0" presId="urn:microsoft.com/office/officeart/2005/8/layout/hierarchy2"/>
    <dgm:cxn modelId="{944658F8-BAC6-445F-86AA-AF4F6F4CCBCE}" type="presParOf" srcId="{4EF26733-BFC3-4FFE-BFB8-CECD26D02D35}" destId="{15468812-BD57-4A52-AE93-BBBCAC4AC0F7}" srcOrd="1" destOrd="0" presId="urn:microsoft.com/office/officeart/2005/8/layout/hierarchy2"/>
    <dgm:cxn modelId="{A0097182-C8E4-47BF-967A-9078C93B0F38}" type="presParOf" srcId="{15468812-BD57-4A52-AE93-BBBCAC4AC0F7}" destId="{E55552E7-C932-4B9C-92E9-6D80DB61A0F8}" srcOrd="0" destOrd="0" presId="urn:microsoft.com/office/officeart/2005/8/layout/hierarchy2"/>
    <dgm:cxn modelId="{6FC5C2BA-DD47-400E-98F4-056BEE65BC79}" type="presParOf" srcId="{15468812-BD57-4A52-AE93-BBBCAC4AC0F7}" destId="{B30F0517-512E-465C-9519-634B7111BF4C}" srcOrd="1" destOrd="0" presId="urn:microsoft.com/office/officeart/2005/8/layout/hierarchy2"/>
    <dgm:cxn modelId="{8923497E-120D-49F2-AA17-E07D18CD1B81}" type="presParOf" srcId="{4EF26733-BFC3-4FFE-BFB8-CECD26D02D35}" destId="{2BD96E03-3592-4701-BC7A-1C68403EDD71}" srcOrd="2" destOrd="0" presId="urn:microsoft.com/office/officeart/2005/8/layout/hierarchy2"/>
    <dgm:cxn modelId="{FD094178-B6D8-4DF1-B4B4-47F14A9600BF}" type="presParOf" srcId="{2BD96E03-3592-4701-BC7A-1C68403EDD71}" destId="{30577089-26CF-4B1A-B39F-C0B9FC002B64}" srcOrd="0" destOrd="0" presId="urn:microsoft.com/office/officeart/2005/8/layout/hierarchy2"/>
    <dgm:cxn modelId="{44199CEF-C8E5-463B-B2D5-FB540D18C891}" type="presParOf" srcId="{4EF26733-BFC3-4FFE-BFB8-CECD26D02D35}" destId="{8E0E0C4F-7161-475A-BF6A-24654097B4DD}" srcOrd="3" destOrd="0" presId="urn:microsoft.com/office/officeart/2005/8/layout/hierarchy2"/>
    <dgm:cxn modelId="{133AADF8-E173-4540-AB55-7575E9379A2B}" type="presParOf" srcId="{8E0E0C4F-7161-475A-BF6A-24654097B4DD}" destId="{78EE79EA-640D-4846-9060-CED1AEDF972E}" srcOrd="0" destOrd="0" presId="urn:microsoft.com/office/officeart/2005/8/layout/hierarchy2"/>
    <dgm:cxn modelId="{0C506213-1D87-470E-8E17-0680480B8434}" type="presParOf" srcId="{8E0E0C4F-7161-475A-BF6A-24654097B4DD}" destId="{853B5C1C-6E7E-4C36-9C6B-AB4F8E7158B7}" srcOrd="1" destOrd="0" presId="urn:microsoft.com/office/officeart/2005/8/layout/hierarchy2"/>
    <dgm:cxn modelId="{D3D88A31-4499-4E5C-9A69-47B7786232BC}" type="presParOf" srcId="{4EF26733-BFC3-4FFE-BFB8-CECD26D02D35}" destId="{89A823CD-A1E4-4822-B61A-21F75AFC6CE0}" srcOrd="4" destOrd="0" presId="urn:microsoft.com/office/officeart/2005/8/layout/hierarchy2"/>
    <dgm:cxn modelId="{B6BA6417-14C6-4811-A895-56FDE02D945A}" type="presParOf" srcId="{89A823CD-A1E4-4822-B61A-21F75AFC6CE0}" destId="{C8178975-0A27-4C38-A5F9-040C7FFD6E0A}" srcOrd="0" destOrd="0" presId="urn:microsoft.com/office/officeart/2005/8/layout/hierarchy2"/>
    <dgm:cxn modelId="{2768A7F4-D7F9-495F-BF0D-17F204B5F38E}" type="presParOf" srcId="{4EF26733-BFC3-4FFE-BFB8-CECD26D02D35}" destId="{61B0BAA4-E962-4144-BC7F-0DC0AD528A42}" srcOrd="5" destOrd="0" presId="urn:microsoft.com/office/officeart/2005/8/layout/hierarchy2"/>
    <dgm:cxn modelId="{4677A614-9E41-4CB9-87EF-2BAB010F544E}" type="presParOf" srcId="{61B0BAA4-E962-4144-BC7F-0DC0AD528A42}" destId="{DDAAD72D-BB20-4DAB-A508-3F6A3BDB5A18}" srcOrd="0" destOrd="0" presId="urn:microsoft.com/office/officeart/2005/8/layout/hierarchy2"/>
    <dgm:cxn modelId="{AB181D6A-6D5F-470D-9514-11A67C6D3825}" type="presParOf" srcId="{61B0BAA4-E962-4144-BC7F-0DC0AD528A42}" destId="{53E4CBA9-D85B-410F-9716-8B88EA6BD2FD}" srcOrd="1" destOrd="0" presId="urn:microsoft.com/office/officeart/2005/8/layout/hierarchy2"/>
  </dgm:cxnLst>
  <dgm:bg/>
  <dgm:whole/>
</dgm:dataModel>
</file>

<file path=ppt/diagrams/data5.xml><?xml version="1.0" encoding="utf-8"?>
<dgm:dataModel xmlns:dgm="http://schemas.openxmlformats.org/drawingml/2006/diagram" xmlns:a="http://schemas.openxmlformats.org/drawingml/2006/main">
  <dgm:ptLst>
    <dgm:pt modelId="{1CD9DE16-A5E8-4377-A48F-0DE0F4602B01}" type="doc">
      <dgm:prSet loTypeId="urn:microsoft.com/office/officeart/2005/8/layout/hierarchy2" loCatId="hierarchy" qsTypeId="urn:microsoft.com/office/officeart/2005/8/quickstyle/3d3" qsCatId="3D" csTypeId="urn:microsoft.com/office/officeart/2005/8/colors/accent1_2" csCatId="accent1" phldr="1"/>
      <dgm:spPr/>
      <dgm:t>
        <a:bodyPr/>
        <a:lstStyle/>
        <a:p>
          <a:endParaRPr lang="id-ID"/>
        </a:p>
      </dgm:t>
    </dgm:pt>
    <dgm:pt modelId="{4EFA11F3-3731-4D2A-BA74-FFCBB438B015}">
      <dgm:prSet phldrT="[Text]" custT="1"/>
      <dgm:spPr>
        <a:solidFill>
          <a:srgbClr val="FF0000"/>
        </a:solidFill>
      </dgm:spPr>
      <dgm:t>
        <a:bodyPr/>
        <a:lstStyle/>
        <a:p>
          <a:r>
            <a:rPr lang="id-ID" sz="4000" b="1" dirty="0" smtClean="0">
              <a:solidFill>
                <a:schemeClr val="tx1"/>
              </a:solidFill>
            </a:rPr>
            <a:t>ANGKA HARAPAN HIDUP</a:t>
          </a:r>
          <a:endParaRPr lang="id-ID" sz="4000" b="1" dirty="0">
            <a:solidFill>
              <a:schemeClr val="tx1"/>
            </a:solidFill>
          </a:endParaRPr>
        </a:p>
      </dgm:t>
    </dgm:pt>
    <dgm:pt modelId="{32026AAC-2350-4566-B785-EFB9E973E5A0}" type="parTrans" cxnId="{20246731-351A-4E9F-B4AF-A150F65BDDE9}">
      <dgm:prSet/>
      <dgm:spPr/>
      <dgm:t>
        <a:bodyPr/>
        <a:lstStyle/>
        <a:p>
          <a:endParaRPr lang="id-ID"/>
        </a:p>
      </dgm:t>
    </dgm:pt>
    <dgm:pt modelId="{723C99F7-189E-4DAF-927C-90394C5B7E6C}" type="sibTrans" cxnId="{20246731-351A-4E9F-B4AF-A150F65BDDE9}">
      <dgm:prSet/>
      <dgm:spPr/>
      <dgm:t>
        <a:bodyPr/>
        <a:lstStyle/>
        <a:p>
          <a:endParaRPr lang="id-ID"/>
        </a:p>
      </dgm:t>
    </dgm:pt>
    <dgm:pt modelId="{CE35B824-2D7A-4416-997F-46E0BA588D32}">
      <dgm:prSet phldrT="[Text]" custT="1"/>
      <dgm:spPr>
        <a:solidFill>
          <a:schemeClr val="accent2">
            <a:lumMod val="60000"/>
            <a:lumOff val="40000"/>
          </a:schemeClr>
        </a:solidFill>
      </dgm:spPr>
      <dgm:t>
        <a:bodyPr/>
        <a:lstStyle/>
        <a:p>
          <a:r>
            <a:rPr lang="id-ID" sz="4000" b="1" u="sng" dirty="0" smtClean="0">
              <a:solidFill>
                <a:schemeClr val="tx1"/>
              </a:solidFill>
            </a:rPr>
            <a:t>Capaian 2018</a:t>
          </a:r>
        </a:p>
        <a:p>
          <a:r>
            <a:rPr lang="id-ID" sz="4000" b="1" u="sng" dirty="0" smtClean="0">
              <a:solidFill>
                <a:schemeClr val="tx1"/>
              </a:solidFill>
            </a:rPr>
            <a:t>71,14 tahun*)</a:t>
          </a:r>
        </a:p>
      </dgm:t>
    </dgm:pt>
    <dgm:pt modelId="{8C677170-E875-46CB-AA18-17B446C7F654}" type="parTrans" cxnId="{8B2EB4B2-DD44-4B26-8950-C465C879E5A4}">
      <dgm:prSet/>
      <dgm:spPr>
        <a:ln w="57150">
          <a:solidFill>
            <a:srgbClr val="FF0000"/>
          </a:solidFill>
        </a:ln>
      </dgm:spPr>
      <dgm:t>
        <a:bodyPr/>
        <a:lstStyle/>
        <a:p>
          <a:endParaRPr lang="id-ID"/>
        </a:p>
      </dgm:t>
    </dgm:pt>
    <dgm:pt modelId="{942BB724-1AB7-4E9A-AD68-040B813EF2AB}" type="sibTrans" cxnId="{8B2EB4B2-DD44-4B26-8950-C465C879E5A4}">
      <dgm:prSet/>
      <dgm:spPr/>
      <dgm:t>
        <a:bodyPr/>
        <a:lstStyle/>
        <a:p>
          <a:endParaRPr lang="id-ID"/>
        </a:p>
      </dgm:t>
    </dgm:pt>
    <dgm:pt modelId="{C1A86F72-2524-4456-9EC2-8B0AA52F0EC0}">
      <dgm:prSet phldrT="[Text]" custT="1"/>
      <dgm:spPr>
        <a:solidFill>
          <a:srgbClr val="FFD11D"/>
        </a:solidFill>
      </dgm:spPr>
      <dgm:t>
        <a:bodyPr/>
        <a:lstStyle/>
        <a:p>
          <a:r>
            <a:rPr lang="id-ID" sz="4000" b="1" u="sng" dirty="0" smtClean="0">
              <a:solidFill>
                <a:schemeClr val="tx1"/>
              </a:solidFill>
            </a:rPr>
            <a:t>Target 2020</a:t>
          </a:r>
        </a:p>
        <a:p>
          <a:r>
            <a:rPr lang="id-ID" sz="4000" b="1" u="none" dirty="0" smtClean="0">
              <a:solidFill>
                <a:schemeClr val="tx1"/>
              </a:solidFill>
            </a:rPr>
            <a:t>71,33 tahun</a:t>
          </a:r>
          <a:endParaRPr lang="id-ID" sz="4000" dirty="0"/>
        </a:p>
      </dgm:t>
    </dgm:pt>
    <dgm:pt modelId="{CD037AB5-3056-4790-BE11-0610CBDEB329}" type="parTrans" cxnId="{3049A5E3-5121-4920-B7EE-F80F7D6D6304}">
      <dgm:prSet/>
      <dgm:spPr>
        <a:ln w="57150">
          <a:solidFill>
            <a:srgbClr val="FF0000"/>
          </a:solidFill>
        </a:ln>
      </dgm:spPr>
      <dgm:t>
        <a:bodyPr/>
        <a:lstStyle/>
        <a:p>
          <a:endParaRPr lang="id-ID"/>
        </a:p>
      </dgm:t>
    </dgm:pt>
    <dgm:pt modelId="{30A03B88-726A-4462-884E-13DB014615ED}" type="sibTrans" cxnId="{3049A5E3-5121-4920-B7EE-F80F7D6D6304}">
      <dgm:prSet/>
      <dgm:spPr/>
      <dgm:t>
        <a:bodyPr/>
        <a:lstStyle/>
        <a:p>
          <a:endParaRPr lang="id-ID"/>
        </a:p>
      </dgm:t>
    </dgm:pt>
    <dgm:pt modelId="{025B7348-8E29-4AA3-88C1-5DB386FAF0F3}">
      <dgm:prSet custT="1"/>
      <dgm:spPr>
        <a:solidFill>
          <a:srgbClr val="8FE2F5"/>
        </a:solidFill>
      </dgm:spPr>
      <dgm:t>
        <a:bodyPr/>
        <a:lstStyle/>
        <a:p>
          <a:r>
            <a:rPr lang="id-ID" sz="4000" b="1" u="sng" dirty="0" smtClean="0">
              <a:solidFill>
                <a:schemeClr val="tx1"/>
              </a:solidFill>
            </a:rPr>
            <a:t>Target 2019</a:t>
          </a:r>
        </a:p>
        <a:p>
          <a:r>
            <a:rPr lang="id-ID" sz="4000" b="1" u="none" dirty="0" smtClean="0">
              <a:solidFill>
                <a:schemeClr val="tx1"/>
              </a:solidFill>
            </a:rPr>
            <a:t>71,24 tahun</a:t>
          </a:r>
          <a:endParaRPr lang="id-ID" sz="4000" dirty="0"/>
        </a:p>
      </dgm:t>
    </dgm:pt>
    <dgm:pt modelId="{6A0521B9-4174-445E-B33B-AFE92D2B460B}" type="parTrans" cxnId="{4B139306-CF1E-4CA3-A965-550802B6256E}">
      <dgm:prSet/>
      <dgm:spPr>
        <a:ln w="57150">
          <a:solidFill>
            <a:srgbClr val="FF0000"/>
          </a:solidFill>
        </a:ln>
      </dgm:spPr>
      <dgm:t>
        <a:bodyPr/>
        <a:lstStyle/>
        <a:p>
          <a:endParaRPr lang="id-ID"/>
        </a:p>
      </dgm:t>
    </dgm:pt>
    <dgm:pt modelId="{9BB44CD1-57A9-45A6-AE3C-C9C367C3D67F}" type="sibTrans" cxnId="{4B139306-CF1E-4CA3-A965-550802B6256E}">
      <dgm:prSet/>
      <dgm:spPr/>
      <dgm:t>
        <a:bodyPr/>
        <a:lstStyle/>
        <a:p>
          <a:endParaRPr lang="id-ID"/>
        </a:p>
      </dgm:t>
    </dgm:pt>
    <dgm:pt modelId="{1E565FE3-C742-40C5-84A4-E7B9FBC16D82}" type="pres">
      <dgm:prSet presAssocID="{1CD9DE16-A5E8-4377-A48F-0DE0F4602B01}" presName="diagram" presStyleCnt="0">
        <dgm:presLayoutVars>
          <dgm:chPref val="1"/>
          <dgm:dir/>
          <dgm:animOne val="branch"/>
          <dgm:animLvl val="lvl"/>
          <dgm:resizeHandles val="exact"/>
        </dgm:presLayoutVars>
      </dgm:prSet>
      <dgm:spPr/>
      <dgm:t>
        <a:bodyPr/>
        <a:lstStyle/>
        <a:p>
          <a:endParaRPr lang="id-ID"/>
        </a:p>
      </dgm:t>
    </dgm:pt>
    <dgm:pt modelId="{63895CEE-75E4-425D-A90A-F62A346B3F41}" type="pres">
      <dgm:prSet presAssocID="{4EFA11F3-3731-4D2A-BA74-FFCBB438B015}" presName="root1" presStyleCnt="0"/>
      <dgm:spPr/>
    </dgm:pt>
    <dgm:pt modelId="{B4246F64-EC44-433D-8424-EE40708D4DC0}" type="pres">
      <dgm:prSet presAssocID="{4EFA11F3-3731-4D2A-BA74-FFCBB438B015}" presName="LevelOneTextNode" presStyleLbl="node0" presStyleIdx="0" presStyleCnt="1" custScaleX="171754" custScaleY="191913">
        <dgm:presLayoutVars>
          <dgm:chPref val="3"/>
        </dgm:presLayoutVars>
      </dgm:prSet>
      <dgm:spPr/>
      <dgm:t>
        <a:bodyPr/>
        <a:lstStyle/>
        <a:p>
          <a:endParaRPr lang="id-ID"/>
        </a:p>
      </dgm:t>
    </dgm:pt>
    <dgm:pt modelId="{4EF26733-BFC3-4FFE-BFB8-CECD26D02D35}" type="pres">
      <dgm:prSet presAssocID="{4EFA11F3-3731-4D2A-BA74-FFCBB438B015}" presName="level2hierChild" presStyleCnt="0"/>
      <dgm:spPr/>
    </dgm:pt>
    <dgm:pt modelId="{BAD92E4F-2F09-4278-85DC-D9C417AD521C}" type="pres">
      <dgm:prSet presAssocID="{8C677170-E875-46CB-AA18-17B446C7F654}" presName="conn2-1" presStyleLbl="parChTrans1D2" presStyleIdx="0" presStyleCnt="3"/>
      <dgm:spPr/>
      <dgm:t>
        <a:bodyPr/>
        <a:lstStyle/>
        <a:p>
          <a:endParaRPr lang="id-ID"/>
        </a:p>
      </dgm:t>
    </dgm:pt>
    <dgm:pt modelId="{D1DF333B-FA4D-477B-A450-6423A16301A6}" type="pres">
      <dgm:prSet presAssocID="{8C677170-E875-46CB-AA18-17B446C7F654}" presName="connTx" presStyleLbl="parChTrans1D2" presStyleIdx="0" presStyleCnt="3"/>
      <dgm:spPr/>
      <dgm:t>
        <a:bodyPr/>
        <a:lstStyle/>
        <a:p>
          <a:endParaRPr lang="id-ID"/>
        </a:p>
      </dgm:t>
    </dgm:pt>
    <dgm:pt modelId="{15468812-BD57-4A52-AE93-BBBCAC4AC0F7}" type="pres">
      <dgm:prSet presAssocID="{CE35B824-2D7A-4416-997F-46E0BA588D32}" presName="root2" presStyleCnt="0"/>
      <dgm:spPr/>
    </dgm:pt>
    <dgm:pt modelId="{E55552E7-C932-4B9C-92E9-6D80DB61A0F8}" type="pres">
      <dgm:prSet presAssocID="{CE35B824-2D7A-4416-997F-46E0BA588D32}" presName="LevelTwoTextNode" presStyleLbl="node2" presStyleIdx="0" presStyleCnt="3" custScaleX="166797" custScaleY="130917">
        <dgm:presLayoutVars>
          <dgm:chPref val="3"/>
        </dgm:presLayoutVars>
      </dgm:prSet>
      <dgm:spPr/>
      <dgm:t>
        <a:bodyPr/>
        <a:lstStyle/>
        <a:p>
          <a:endParaRPr lang="id-ID"/>
        </a:p>
      </dgm:t>
    </dgm:pt>
    <dgm:pt modelId="{B30F0517-512E-465C-9519-634B7111BF4C}" type="pres">
      <dgm:prSet presAssocID="{CE35B824-2D7A-4416-997F-46E0BA588D32}" presName="level3hierChild" presStyleCnt="0"/>
      <dgm:spPr/>
    </dgm:pt>
    <dgm:pt modelId="{2BD96E03-3592-4701-BC7A-1C68403EDD71}" type="pres">
      <dgm:prSet presAssocID="{6A0521B9-4174-445E-B33B-AFE92D2B460B}" presName="conn2-1" presStyleLbl="parChTrans1D2" presStyleIdx="1" presStyleCnt="3"/>
      <dgm:spPr/>
      <dgm:t>
        <a:bodyPr/>
        <a:lstStyle/>
        <a:p>
          <a:endParaRPr lang="id-ID"/>
        </a:p>
      </dgm:t>
    </dgm:pt>
    <dgm:pt modelId="{30577089-26CF-4B1A-B39F-C0B9FC002B64}" type="pres">
      <dgm:prSet presAssocID="{6A0521B9-4174-445E-B33B-AFE92D2B460B}" presName="connTx" presStyleLbl="parChTrans1D2" presStyleIdx="1" presStyleCnt="3"/>
      <dgm:spPr/>
      <dgm:t>
        <a:bodyPr/>
        <a:lstStyle/>
        <a:p>
          <a:endParaRPr lang="id-ID"/>
        </a:p>
      </dgm:t>
    </dgm:pt>
    <dgm:pt modelId="{8E0E0C4F-7161-475A-BF6A-24654097B4DD}" type="pres">
      <dgm:prSet presAssocID="{025B7348-8E29-4AA3-88C1-5DB386FAF0F3}" presName="root2" presStyleCnt="0"/>
      <dgm:spPr/>
    </dgm:pt>
    <dgm:pt modelId="{78EE79EA-640D-4846-9060-CED1AEDF972E}" type="pres">
      <dgm:prSet presAssocID="{025B7348-8E29-4AA3-88C1-5DB386FAF0F3}" presName="LevelTwoTextNode" presStyleLbl="node2" presStyleIdx="1" presStyleCnt="3" custScaleX="166797" custScaleY="122591">
        <dgm:presLayoutVars>
          <dgm:chPref val="3"/>
        </dgm:presLayoutVars>
      </dgm:prSet>
      <dgm:spPr/>
      <dgm:t>
        <a:bodyPr/>
        <a:lstStyle/>
        <a:p>
          <a:endParaRPr lang="id-ID"/>
        </a:p>
      </dgm:t>
    </dgm:pt>
    <dgm:pt modelId="{853B5C1C-6E7E-4C36-9C6B-AB4F8E7158B7}" type="pres">
      <dgm:prSet presAssocID="{025B7348-8E29-4AA3-88C1-5DB386FAF0F3}" presName="level3hierChild" presStyleCnt="0"/>
      <dgm:spPr/>
    </dgm:pt>
    <dgm:pt modelId="{89A823CD-A1E4-4822-B61A-21F75AFC6CE0}" type="pres">
      <dgm:prSet presAssocID="{CD037AB5-3056-4790-BE11-0610CBDEB329}" presName="conn2-1" presStyleLbl="parChTrans1D2" presStyleIdx="2" presStyleCnt="3"/>
      <dgm:spPr/>
      <dgm:t>
        <a:bodyPr/>
        <a:lstStyle/>
        <a:p>
          <a:endParaRPr lang="id-ID"/>
        </a:p>
      </dgm:t>
    </dgm:pt>
    <dgm:pt modelId="{C8178975-0A27-4C38-A5F9-040C7FFD6E0A}" type="pres">
      <dgm:prSet presAssocID="{CD037AB5-3056-4790-BE11-0610CBDEB329}" presName="connTx" presStyleLbl="parChTrans1D2" presStyleIdx="2" presStyleCnt="3"/>
      <dgm:spPr/>
      <dgm:t>
        <a:bodyPr/>
        <a:lstStyle/>
        <a:p>
          <a:endParaRPr lang="id-ID"/>
        </a:p>
      </dgm:t>
    </dgm:pt>
    <dgm:pt modelId="{61B0BAA4-E962-4144-BC7F-0DC0AD528A42}" type="pres">
      <dgm:prSet presAssocID="{C1A86F72-2524-4456-9EC2-8B0AA52F0EC0}" presName="root2" presStyleCnt="0"/>
      <dgm:spPr/>
    </dgm:pt>
    <dgm:pt modelId="{DDAAD72D-BB20-4DAB-A508-3F6A3BDB5A18}" type="pres">
      <dgm:prSet presAssocID="{C1A86F72-2524-4456-9EC2-8B0AA52F0EC0}" presName="LevelTwoTextNode" presStyleLbl="node2" presStyleIdx="2" presStyleCnt="3" custScaleX="166797" custScaleY="121327">
        <dgm:presLayoutVars>
          <dgm:chPref val="3"/>
        </dgm:presLayoutVars>
      </dgm:prSet>
      <dgm:spPr/>
      <dgm:t>
        <a:bodyPr/>
        <a:lstStyle/>
        <a:p>
          <a:endParaRPr lang="id-ID"/>
        </a:p>
      </dgm:t>
    </dgm:pt>
    <dgm:pt modelId="{53E4CBA9-D85B-410F-9716-8B88EA6BD2FD}" type="pres">
      <dgm:prSet presAssocID="{C1A86F72-2524-4456-9EC2-8B0AA52F0EC0}" presName="level3hierChild" presStyleCnt="0"/>
      <dgm:spPr/>
    </dgm:pt>
  </dgm:ptLst>
  <dgm:cxnLst>
    <dgm:cxn modelId="{E7CB182A-0ABC-4251-9B3E-74D7BC28E034}" type="presOf" srcId="{025B7348-8E29-4AA3-88C1-5DB386FAF0F3}" destId="{78EE79EA-640D-4846-9060-CED1AEDF972E}" srcOrd="0" destOrd="0" presId="urn:microsoft.com/office/officeart/2005/8/layout/hierarchy2"/>
    <dgm:cxn modelId="{F60A00F5-4618-40E6-960D-822F56E3EF23}" type="presOf" srcId="{4EFA11F3-3731-4D2A-BA74-FFCBB438B015}" destId="{B4246F64-EC44-433D-8424-EE40708D4DC0}" srcOrd="0" destOrd="0" presId="urn:microsoft.com/office/officeart/2005/8/layout/hierarchy2"/>
    <dgm:cxn modelId="{D2B8AD67-4893-452D-A147-9F288B3B247C}" type="presOf" srcId="{6A0521B9-4174-445E-B33B-AFE92D2B460B}" destId="{30577089-26CF-4B1A-B39F-C0B9FC002B64}" srcOrd="1" destOrd="0" presId="urn:microsoft.com/office/officeart/2005/8/layout/hierarchy2"/>
    <dgm:cxn modelId="{3049A5E3-5121-4920-B7EE-F80F7D6D6304}" srcId="{4EFA11F3-3731-4D2A-BA74-FFCBB438B015}" destId="{C1A86F72-2524-4456-9EC2-8B0AA52F0EC0}" srcOrd="2" destOrd="0" parTransId="{CD037AB5-3056-4790-BE11-0610CBDEB329}" sibTransId="{30A03B88-726A-4462-884E-13DB014615ED}"/>
    <dgm:cxn modelId="{AA4E8A8A-8795-4E40-8EB1-FA947AA254D2}" type="presOf" srcId="{1CD9DE16-A5E8-4377-A48F-0DE0F4602B01}" destId="{1E565FE3-C742-40C5-84A4-E7B9FBC16D82}" srcOrd="0" destOrd="0" presId="urn:microsoft.com/office/officeart/2005/8/layout/hierarchy2"/>
    <dgm:cxn modelId="{4B139306-CF1E-4CA3-A965-550802B6256E}" srcId="{4EFA11F3-3731-4D2A-BA74-FFCBB438B015}" destId="{025B7348-8E29-4AA3-88C1-5DB386FAF0F3}" srcOrd="1" destOrd="0" parTransId="{6A0521B9-4174-445E-B33B-AFE92D2B460B}" sibTransId="{9BB44CD1-57A9-45A6-AE3C-C9C367C3D67F}"/>
    <dgm:cxn modelId="{20246731-351A-4E9F-B4AF-A150F65BDDE9}" srcId="{1CD9DE16-A5E8-4377-A48F-0DE0F4602B01}" destId="{4EFA11F3-3731-4D2A-BA74-FFCBB438B015}" srcOrd="0" destOrd="0" parTransId="{32026AAC-2350-4566-B785-EFB9E973E5A0}" sibTransId="{723C99F7-189E-4DAF-927C-90394C5B7E6C}"/>
    <dgm:cxn modelId="{218BF699-3062-4C0F-BE40-9636801A2F39}" type="presOf" srcId="{CD037AB5-3056-4790-BE11-0610CBDEB329}" destId="{89A823CD-A1E4-4822-B61A-21F75AFC6CE0}" srcOrd="0" destOrd="0" presId="urn:microsoft.com/office/officeart/2005/8/layout/hierarchy2"/>
    <dgm:cxn modelId="{44946D69-AD58-4A2A-824E-57F8F8888008}" type="presOf" srcId="{6A0521B9-4174-445E-B33B-AFE92D2B460B}" destId="{2BD96E03-3592-4701-BC7A-1C68403EDD71}" srcOrd="0" destOrd="0" presId="urn:microsoft.com/office/officeart/2005/8/layout/hierarchy2"/>
    <dgm:cxn modelId="{2AFBDC3A-2E2A-4B0E-8DC6-AF2021939EE8}" type="presOf" srcId="{C1A86F72-2524-4456-9EC2-8B0AA52F0EC0}" destId="{DDAAD72D-BB20-4DAB-A508-3F6A3BDB5A18}" srcOrd="0" destOrd="0" presId="urn:microsoft.com/office/officeart/2005/8/layout/hierarchy2"/>
    <dgm:cxn modelId="{8B2EB4B2-DD44-4B26-8950-C465C879E5A4}" srcId="{4EFA11F3-3731-4D2A-BA74-FFCBB438B015}" destId="{CE35B824-2D7A-4416-997F-46E0BA588D32}" srcOrd="0" destOrd="0" parTransId="{8C677170-E875-46CB-AA18-17B446C7F654}" sibTransId="{942BB724-1AB7-4E9A-AD68-040B813EF2AB}"/>
    <dgm:cxn modelId="{4E9F8C8C-9EC3-4D2D-A4C9-9682C3DFBDFA}" type="presOf" srcId="{8C677170-E875-46CB-AA18-17B446C7F654}" destId="{BAD92E4F-2F09-4278-85DC-D9C417AD521C}" srcOrd="0" destOrd="0" presId="urn:microsoft.com/office/officeart/2005/8/layout/hierarchy2"/>
    <dgm:cxn modelId="{45C2AE86-A8B5-4BF0-914A-C636FF033C33}" type="presOf" srcId="{8C677170-E875-46CB-AA18-17B446C7F654}" destId="{D1DF333B-FA4D-477B-A450-6423A16301A6}" srcOrd="1" destOrd="0" presId="urn:microsoft.com/office/officeart/2005/8/layout/hierarchy2"/>
    <dgm:cxn modelId="{227048C8-9AC9-4201-A435-B1C82E2103D3}" type="presOf" srcId="{CE35B824-2D7A-4416-997F-46E0BA588D32}" destId="{E55552E7-C932-4B9C-92E9-6D80DB61A0F8}" srcOrd="0" destOrd="0" presId="urn:microsoft.com/office/officeart/2005/8/layout/hierarchy2"/>
    <dgm:cxn modelId="{3B7795DB-849C-4471-AAF1-3C42BDD8EAC5}" type="presOf" srcId="{CD037AB5-3056-4790-BE11-0610CBDEB329}" destId="{C8178975-0A27-4C38-A5F9-040C7FFD6E0A}" srcOrd="1" destOrd="0" presId="urn:microsoft.com/office/officeart/2005/8/layout/hierarchy2"/>
    <dgm:cxn modelId="{416A3882-6DF1-46B0-8792-08C39D0DA21D}" type="presParOf" srcId="{1E565FE3-C742-40C5-84A4-E7B9FBC16D82}" destId="{63895CEE-75E4-425D-A90A-F62A346B3F41}" srcOrd="0" destOrd="0" presId="urn:microsoft.com/office/officeart/2005/8/layout/hierarchy2"/>
    <dgm:cxn modelId="{C38A5988-4F70-4323-88B1-547D8FAF1887}" type="presParOf" srcId="{63895CEE-75E4-425D-A90A-F62A346B3F41}" destId="{B4246F64-EC44-433D-8424-EE40708D4DC0}" srcOrd="0" destOrd="0" presId="urn:microsoft.com/office/officeart/2005/8/layout/hierarchy2"/>
    <dgm:cxn modelId="{4F69F160-95EC-4DBC-A7C5-D0AF6D7C78B7}" type="presParOf" srcId="{63895CEE-75E4-425D-A90A-F62A346B3F41}" destId="{4EF26733-BFC3-4FFE-BFB8-CECD26D02D35}" srcOrd="1" destOrd="0" presId="urn:microsoft.com/office/officeart/2005/8/layout/hierarchy2"/>
    <dgm:cxn modelId="{98C476F1-F6D0-44B4-8249-B1A28B8BC3F7}" type="presParOf" srcId="{4EF26733-BFC3-4FFE-BFB8-CECD26D02D35}" destId="{BAD92E4F-2F09-4278-85DC-D9C417AD521C}" srcOrd="0" destOrd="0" presId="urn:microsoft.com/office/officeart/2005/8/layout/hierarchy2"/>
    <dgm:cxn modelId="{08D68C0A-10E3-41BC-858E-444D99E991EF}" type="presParOf" srcId="{BAD92E4F-2F09-4278-85DC-D9C417AD521C}" destId="{D1DF333B-FA4D-477B-A450-6423A16301A6}" srcOrd="0" destOrd="0" presId="urn:microsoft.com/office/officeart/2005/8/layout/hierarchy2"/>
    <dgm:cxn modelId="{B16AACEF-45A8-4023-92DC-507629E69C95}" type="presParOf" srcId="{4EF26733-BFC3-4FFE-BFB8-CECD26D02D35}" destId="{15468812-BD57-4A52-AE93-BBBCAC4AC0F7}" srcOrd="1" destOrd="0" presId="urn:microsoft.com/office/officeart/2005/8/layout/hierarchy2"/>
    <dgm:cxn modelId="{E5C6BBFC-1EBC-439F-8E38-3A09BDDCE5C3}" type="presParOf" srcId="{15468812-BD57-4A52-AE93-BBBCAC4AC0F7}" destId="{E55552E7-C932-4B9C-92E9-6D80DB61A0F8}" srcOrd="0" destOrd="0" presId="urn:microsoft.com/office/officeart/2005/8/layout/hierarchy2"/>
    <dgm:cxn modelId="{6053EFA0-BE3C-4CF8-A7F6-D3956E0C35CF}" type="presParOf" srcId="{15468812-BD57-4A52-AE93-BBBCAC4AC0F7}" destId="{B30F0517-512E-465C-9519-634B7111BF4C}" srcOrd="1" destOrd="0" presId="urn:microsoft.com/office/officeart/2005/8/layout/hierarchy2"/>
    <dgm:cxn modelId="{4EB78969-42D2-4533-9EBE-073C2784ADEE}" type="presParOf" srcId="{4EF26733-BFC3-4FFE-BFB8-CECD26D02D35}" destId="{2BD96E03-3592-4701-BC7A-1C68403EDD71}" srcOrd="2" destOrd="0" presId="urn:microsoft.com/office/officeart/2005/8/layout/hierarchy2"/>
    <dgm:cxn modelId="{D758BD9D-B004-4D9F-803F-AB89FEB7D2BC}" type="presParOf" srcId="{2BD96E03-3592-4701-BC7A-1C68403EDD71}" destId="{30577089-26CF-4B1A-B39F-C0B9FC002B64}" srcOrd="0" destOrd="0" presId="urn:microsoft.com/office/officeart/2005/8/layout/hierarchy2"/>
    <dgm:cxn modelId="{6762C40F-98D4-4DD9-890F-FF56B0744730}" type="presParOf" srcId="{4EF26733-BFC3-4FFE-BFB8-CECD26D02D35}" destId="{8E0E0C4F-7161-475A-BF6A-24654097B4DD}" srcOrd="3" destOrd="0" presId="urn:microsoft.com/office/officeart/2005/8/layout/hierarchy2"/>
    <dgm:cxn modelId="{255C502A-7CE3-4114-8C2C-EBF96AC5602A}" type="presParOf" srcId="{8E0E0C4F-7161-475A-BF6A-24654097B4DD}" destId="{78EE79EA-640D-4846-9060-CED1AEDF972E}" srcOrd="0" destOrd="0" presId="urn:microsoft.com/office/officeart/2005/8/layout/hierarchy2"/>
    <dgm:cxn modelId="{72250F36-86F1-400C-B566-B1AC7E0B61B5}" type="presParOf" srcId="{8E0E0C4F-7161-475A-BF6A-24654097B4DD}" destId="{853B5C1C-6E7E-4C36-9C6B-AB4F8E7158B7}" srcOrd="1" destOrd="0" presId="urn:microsoft.com/office/officeart/2005/8/layout/hierarchy2"/>
    <dgm:cxn modelId="{A3FF174A-0BAB-4818-864B-722945A8CA7B}" type="presParOf" srcId="{4EF26733-BFC3-4FFE-BFB8-CECD26D02D35}" destId="{89A823CD-A1E4-4822-B61A-21F75AFC6CE0}" srcOrd="4" destOrd="0" presId="urn:microsoft.com/office/officeart/2005/8/layout/hierarchy2"/>
    <dgm:cxn modelId="{83FE6105-88F0-4DB9-ACCC-E6621C550E36}" type="presParOf" srcId="{89A823CD-A1E4-4822-B61A-21F75AFC6CE0}" destId="{C8178975-0A27-4C38-A5F9-040C7FFD6E0A}" srcOrd="0" destOrd="0" presId="urn:microsoft.com/office/officeart/2005/8/layout/hierarchy2"/>
    <dgm:cxn modelId="{25FC0A04-2FFD-4680-A19B-2B502B70B79E}" type="presParOf" srcId="{4EF26733-BFC3-4FFE-BFB8-CECD26D02D35}" destId="{61B0BAA4-E962-4144-BC7F-0DC0AD528A42}" srcOrd="5" destOrd="0" presId="urn:microsoft.com/office/officeart/2005/8/layout/hierarchy2"/>
    <dgm:cxn modelId="{953B8734-54F8-4276-BCAD-6CC2E3C20889}" type="presParOf" srcId="{61B0BAA4-E962-4144-BC7F-0DC0AD528A42}" destId="{DDAAD72D-BB20-4DAB-A508-3F6A3BDB5A18}" srcOrd="0" destOrd="0" presId="urn:microsoft.com/office/officeart/2005/8/layout/hierarchy2"/>
    <dgm:cxn modelId="{5AE4DE37-32E3-4C51-851C-308187402F7D}" type="presParOf" srcId="{61B0BAA4-E962-4144-BC7F-0DC0AD528A42}" destId="{53E4CBA9-D85B-410F-9716-8B88EA6BD2FD}" srcOrd="1" destOrd="0" presId="urn:microsoft.com/office/officeart/2005/8/layout/hierarchy2"/>
  </dgm:cxnLst>
  <dgm:bg/>
  <dgm:whole/>
</dgm:dataModel>
</file>

<file path=ppt/diagrams/data6.xml><?xml version="1.0" encoding="utf-8"?>
<dgm:dataModel xmlns:dgm="http://schemas.openxmlformats.org/drawingml/2006/diagram" xmlns:a="http://schemas.openxmlformats.org/drawingml/2006/main">
  <dgm:ptLst>
    <dgm:pt modelId="{1CD9DE16-A5E8-4377-A48F-0DE0F4602B01}" type="doc">
      <dgm:prSet loTypeId="urn:microsoft.com/office/officeart/2005/8/layout/hierarchy2" loCatId="hierarchy" qsTypeId="urn:microsoft.com/office/officeart/2005/8/quickstyle/3d3" qsCatId="3D" csTypeId="urn:microsoft.com/office/officeart/2005/8/colors/accent1_2" csCatId="accent1" phldr="1"/>
      <dgm:spPr/>
      <dgm:t>
        <a:bodyPr/>
        <a:lstStyle/>
        <a:p>
          <a:endParaRPr lang="id-ID"/>
        </a:p>
      </dgm:t>
    </dgm:pt>
    <dgm:pt modelId="{4EFA11F3-3731-4D2A-BA74-FFCBB438B015}">
      <dgm:prSet phldrT="[Text]" custT="1"/>
      <dgm:spPr>
        <a:solidFill>
          <a:srgbClr val="FF0000"/>
        </a:solidFill>
      </dgm:spPr>
      <dgm:t>
        <a:bodyPr/>
        <a:lstStyle/>
        <a:p>
          <a:r>
            <a:rPr lang="id-ID" sz="4000" b="1" dirty="0" smtClean="0">
              <a:solidFill>
                <a:schemeClr val="tx1"/>
              </a:solidFill>
            </a:rPr>
            <a:t>RATA-RATA LAMA SEKOLAH</a:t>
          </a:r>
          <a:endParaRPr lang="id-ID" sz="4000" b="1" dirty="0">
            <a:solidFill>
              <a:schemeClr val="tx1"/>
            </a:solidFill>
          </a:endParaRPr>
        </a:p>
      </dgm:t>
    </dgm:pt>
    <dgm:pt modelId="{32026AAC-2350-4566-B785-EFB9E973E5A0}" type="parTrans" cxnId="{20246731-351A-4E9F-B4AF-A150F65BDDE9}">
      <dgm:prSet/>
      <dgm:spPr/>
      <dgm:t>
        <a:bodyPr/>
        <a:lstStyle/>
        <a:p>
          <a:endParaRPr lang="id-ID"/>
        </a:p>
      </dgm:t>
    </dgm:pt>
    <dgm:pt modelId="{723C99F7-189E-4DAF-927C-90394C5B7E6C}" type="sibTrans" cxnId="{20246731-351A-4E9F-B4AF-A150F65BDDE9}">
      <dgm:prSet/>
      <dgm:spPr/>
      <dgm:t>
        <a:bodyPr/>
        <a:lstStyle/>
        <a:p>
          <a:endParaRPr lang="id-ID"/>
        </a:p>
      </dgm:t>
    </dgm:pt>
    <dgm:pt modelId="{CE35B824-2D7A-4416-997F-46E0BA588D32}">
      <dgm:prSet phldrT="[Text]" custT="1"/>
      <dgm:spPr>
        <a:solidFill>
          <a:schemeClr val="accent2">
            <a:lumMod val="60000"/>
            <a:lumOff val="40000"/>
          </a:schemeClr>
        </a:solidFill>
      </dgm:spPr>
      <dgm:t>
        <a:bodyPr/>
        <a:lstStyle/>
        <a:p>
          <a:r>
            <a:rPr lang="id-ID" sz="4000" b="1" u="sng" dirty="0" smtClean="0">
              <a:solidFill>
                <a:schemeClr val="tx1"/>
              </a:solidFill>
            </a:rPr>
            <a:t>Capaian 2018</a:t>
          </a:r>
        </a:p>
        <a:p>
          <a:r>
            <a:rPr lang="id-ID" sz="4000" b="1" u="sng" dirty="0" smtClean="0">
              <a:solidFill>
                <a:schemeClr val="tx1"/>
              </a:solidFill>
            </a:rPr>
            <a:t>7,03 tahun*)</a:t>
          </a:r>
        </a:p>
      </dgm:t>
    </dgm:pt>
    <dgm:pt modelId="{8C677170-E875-46CB-AA18-17B446C7F654}" type="parTrans" cxnId="{8B2EB4B2-DD44-4B26-8950-C465C879E5A4}">
      <dgm:prSet/>
      <dgm:spPr>
        <a:ln w="57150">
          <a:solidFill>
            <a:srgbClr val="FF0000"/>
          </a:solidFill>
        </a:ln>
      </dgm:spPr>
      <dgm:t>
        <a:bodyPr/>
        <a:lstStyle/>
        <a:p>
          <a:endParaRPr lang="id-ID"/>
        </a:p>
      </dgm:t>
    </dgm:pt>
    <dgm:pt modelId="{942BB724-1AB7-4E9A-AD68-040B813EF2AB}" type="sibTrans" cxnId="{8B2EB4B2-DD44-4B26-8950-C465C879E5A4}">
      <dgm:prSet/>
      <dgm:spPr/>
      <dgm:t>
        <a:bodyPr/>
        <a:lstStyle/>
        <a:p>
          <a:endParaRPr lang="id-ID"/>
        </a:p>
      </dgm:t>
    </dgm:pt>
    <dgm:pt modelId="{C1A86F72-2524-4456-9EC2-8B0AA52F0EC0}">
      <dgm:prSet phldrT="[Text]" custT="1"/>
      <dgm:spPr>
        <a:solidFill>
          <a:srgbClr val="FFD11D"/>
        </a:solidFill>
      </dgm:spPr>
      <dgm:t>
        <a:bodyPr/>
        <a:lstStyle/>
        <a:p>
          <a:r>
            <a:rPr lang="id-ID" sz="4000" b="1" u="sng" dirty="0" smtClean="0">
              <a:solidFill>
                <a:schemeClr val="tx1"/>
              </a:solidFill>
            </a:rPr>
            <a:t>Target 2020</a:t>
          </a:r>
        </a:p>
        <a:p>
          <a:r>
            <a:rPr lang="id-ID" sz="4000" b="1" u="none" dirty="0" smtClean="0">
              <a:solidFill>
                <a:schemeClr val="tx1"/>
              </a:solidFill>
            </a:rPr>
            <a:t>7,10 tahun</a:t>
          </a:r>
          <a:endParaRPr lang="id-ID" sz="4000" dirty="0"/>
        </a:p>
      </dgm:t>
    </dgm:pt>
    <dgm:pt modelId="{CD037AB5-3056-4790-BE11-0610CBDEB329}" type="parTrans" cxnId="{3049A5E3-5121-4920-B7EE-F80F7D6D6304}">
      <dgm:prSet/>
      <dgm:spPr>
        <a:ln w="57150">
          <a:solidFill>
            <a:srgbClr val="FF0000"/>
          </a:solidFill>
        </a:ln>
      </dgm:spPr>
      <dgm:t>
        <a:bodyPr/>
        <a:lstStyle/>
        <a:p>
          <a:endParaRPr lang="id-ID"/>
        </a:p>
      </dgm:t>
    </dgm:pt>
    <dgm:pt modelId="{30A03B88-726A-4462-884E-13DB014615ED}" type="sibTrans" cxnId="{3049A5E3-5121-4920-B7EE-F80F7D6D6304}">
      <dgm:prSet/>
      <dgm:spPr/>
      <dgm:t>
        <a:bodyPr/>
        <a:lstStyle/>
        <a:p>
          <a:endParaRPr lang="id-ID"/>
        </a:p>
      </dgm:t>
    </dgm:pt>
    <dgm:pt modelId="{025B7348-8E29-4AA3-88C1-5DB386FAF0F3}">
      <dgm:prSet custT="1"/>
      <dgm:spPr>
        <a:solidFill>
          <a:srgbClr val="8FE2F5"/>
        </a:solidFill>
      </dgm:spPr>
      <dgm:t>
        <a:bodyPr/>
        <a:lstStyle/>
        <a:p>
          <a:r>
            <a:rPr lang="id-ID" sz="4000" b="1" u="sng" dirty="0" smtClean="0">
              <a:solidFill>
                <a:schemeClr val="tx1"/>
              </a:solidFill>
            </a:rPr>
            <a:t>Target 2019</a:t>
          </a:r>
        </a:p>
        <a:p>
          <a:r>
            <a:rPr lang="id-ID" sz="4000" b="1" u="none" dirty="0" smtClean="0">
              <a:solidFill>
                <a:schemeClr val="tx1"/>
              </a:solidFill>
            </a:rPr>
            <a:t>7,03 tahun</a:t>
          </a:r>
          <a:endParaRPr lang="id-ID" sz="4000" dirty="0"/>
        </a:p>
      </dgm:t>
    </dgm:pt>
    <dgm:pt modelId="{6A0521B9-4174-445E-B33B-AFE92D2B460B}" type="parTrans" cxnId="{4B139306-CF1E-4CA3-A965-550802B6256E}">
      <dgm:prSet/>
      <dgm:spPr>
        <a:ln w="57150">
          <a:solidFill>
            <a:srgbClr val="FF0000"/>
          </a:solidFill>
        </a:ln>
      </dgm:spPr>
      <dgm:t>
        <a:bodyPr/>
        <a:lstStyle/>
        <a:p>
          <a:endParaRPr lang="id-ID"/>
        </a:p>
      </dgm:t>
    </dgm:pt>
    <dgm:pt modelId="{9BB44CD1-57A9-45A6-AE3C-C9C367C3D67F}" type="sibTrans" cxnId="{4B139306-CF1E-4CA3-A965-550802B6256E}">
      <dgm:prSet/>
      <dgm:spPr/>
      <dgm:t>
        <a:bodyPr/>
        <a:lstStyle/>
        <a:p>
          <a:endParaRPr lang="id-ID"/>
        </a:p>
      </dgm:t>
    </dgm:pt>
    <dgm:pt modelId="{1E565FE3-C742-40C5-84A4-E7B9FBC16D82}" type="pres">
      <dgm:prSet presAssocID="{1CD9DE16-A5E8-4377-A48F-0DE0F4602B01}" presName="diagram" presStyleCnt="0">
        <dgm:presLayoutVars>
          <dgm:chPref val="1"/>
          <dgm:dir/>
          <dgm:animOne val="branch"/>
          <dgm:animLvl val="lvl"/>
          <dgm:resizeHandles val="exact"/>
        </dgm:presLayoutVars>
      </dgm:prSet>
      <dgm:spPr/>
      <dgm:t>
        <a:bodyPr/>
        <a:lstStyle/>
        <a:p>
          <a:endParaRPr lang="id-ID"/>
        </a:p>
      </dgm:t>
    </dgm:pt>
    <dgm:pt modelId="{63895CEE-75E4-425D-A90A-F62A346B3F41}" type="pres">
      <dgm:prSet presAssocID="{4EFA11F3-3731-4D2A-BA74-FFCBB438B015}" presName="root1" presStyleCnt="0"/>
      <dgm:spPr/>
    </dgm:pt>
    <dgm:pt modelId="{B4246F64-EC44-433D-8424-EE40708D4DC0}" type="pres">
      <dgm:prSet presAssocID="{4EFA11F3-3731-4D2A-BA74-FFCBB438B015}" presName="LevelOneTextNode" presStyleLbl="node0" presStyleIdx="0" presStyleCnt="1" custScaleX="171754" custScaleY="191913">
        <dgm:presLayoutVars>
          <dgm:chPref val="3"/>
        </dgm:presLayoutVars>
      </dgm:prSet>
      <dgm:spPr/>
      <dgm:t>
        <a:bodyPr/>
        <a:lstStyle/>
        <a:p>
          <a:endParaRPr lang="id-ID"/>
        </a:p>
      </dgm:t>
    </dgm:pt>
    <dgm:pt modelId="{4EF26733-BFC3-4FFE-BFB8-CECD26D02D35}" type="pres">
      <dgm:prSet presAssocID="{4EFA11F3-3731-4D2A-BA74-FFCBB438B015}" presName="level2hierChild" presStyleCnt="0"/>
      <dgm:spPr/>
    </dgm:pt>
    <dgm:pt modelId="{BAD92E4F-2F09-4278-85DC-D9C417AD521C}" type="pres">
      <dgm:prSet presAssocID="{8C677170-E875-46CB-AA18-17B446C7F654}" presName="conn2-1" presStyleLbl="parChTrans1D2" presStyleIdx="0" presStyleCnt="3"/>
      <dgm:spPr/>
      <dgm:t>
        <a:bodyPr/>
        <a:lstStyle/>
        <a:p>
          <a:endParaRPr lang="id-ID"/>
        </a:p>
      </dgm:t>
    </dgm:pt>
    <dgm:pt modelId="{D1DF333B-FA4D-477B-A450-6423A16301A6}" type="pres">
      <dgm:prSet presAssocID="{8C677170-E875-46CB-AA18-17B446C7F654}" presName="connTx" presStyleLbl="parChTrans1D2" presStyleIdx="0" presStyleCnt="3"/>
      <dgm:spPr/>
      <dgm:t>
        <a:bodyPr/>
        <a:lstStyle/>
        <a:p>
          <a:endParaRPr lang="id-ID"/>
        </a:p>
      </dgm:t>
    </dgm:pt>
    <dgm:pt modelId="{15468812-BD57-4A52-AE93-BBBCAC4AC0F7}" type="pres">
      <dgm:prSet presAssocID="{CE35B824-2D7A-4416-997F-46E0BA588D32}" presName="root2" presStyleCnt="0"/>
      <dgm:spPr/>
    </dgm:pt>
    <dgm:pt modelId="{E55552E7-C932-4B9C-92E9-6D80DB61A0F8}" type="pres">
      <dgm:prSet presAssocID="{CE35B824-2D7A-4416-997F-46E0BA588D32}" presName="LevelTwoTextNode" presStyleLbl="node2" presStyleIdx="0" presStyleCnt="3" custScaleX="166797" custScaleY="130917">
        <dgm:presLayoutVars>
          <dgm:chPref val="3"/>
        </dgm:presLayoutVars>
      </dgm:prSet>
      <dgm:spPr/>
      <dgm:t>
        <a:bodyPr/>
        <a:lstStyle/>
        <a:p>
          <a:endParaRPr lang="id-ID"/>
        </a:p>
      </dgm:t>
    </dgm:pt>
    <dgm:pt modelId="{B30F0517-512E-465C-9519-634B7111BF4C}" type="pres">
      <dgm:prSet presAssocID="{CE35B824-2D7A-4416-997F-46E0BA588D32}" presName="level3hierChild" presStyleCnt="0"/>
      <dgm:spPr/>
    </dgm:pt>
    <dgm:pt modelId="{2BD96E03-3592-4701-BC7A-1C68403EDD71}" type="pres">
      <dgm:prSet presAssocID="{6A0521B9-4174-445E-B33B-AFE92D2B460B}" presName="conn2-1" presStyleLbl="parChTrans1D2" presStyleIdx="1" presStyleCnt="3"/>
      <dgm:spPr/>
      <dgm:t>
        <a:bodyPr/>
        <a:lstStyle/>
        <a:p>
          <a:endParaRPr lang="id-ID"/>
        </a:p>
      </dgm:t>
    </dgm:pt>
    <dgm:pt modelId="{30577089-26CF-4B1A-B39F-C0B9FC002B64}" type="pres">
      <dgm:prSet presAssocID="{6A0521B9-4174-445E-B33B-AFE92D2B460B}" presName="connTx" presStyleLbl="parChTrans1D2" presStyleIdx="1" presStyleCnt="3"/>
      <dgm:spPr/>
      <dgm:t>
        <a:bodyPr/>
        <a:lstStyle/>
        <a:p>
          <a:endParaRPr lang="id-ID"/>
        </a:p>
      </dgm:t>
    </dgm:pt>
    <dgm:pt modelId="{8E0E0C4F-7161-475A-BF6A-24654097B4DD}" type="pres">
      <dgm:prSet presAssocID="{025B7348-8E29-4AA3-88C1-5DB386FAF0F3}" presName="root2" presStyleCnt="0"/>
      <dgm:spPr/>
    </dgm:pt>
    <dgm:pt modelId="{78EE79EA-640D-4846-9060-CED1AEDF972E}" type="pres">
      <dgm:prSet presAssocID="{025B7348-8E29-4AA3-88C1-5DB386FAF0F3}" presName="LevelTwoTextNode" presStyleLbl="node2" presStyleIdx="1" presStyleCnt="3" custScaleX="166797" custScaleY="122591">
        <dgm:presLayoutVars>
          <dgm:chPref val="3"/>
        </dgm:presLayoutVars>
      </dgm:prSet>
      <dgm:spPr/>
      <dgm:t>
        <a:bodyPr/>
        <a:lstStyle/>
        <a:p>
          <a:endParaRPr lang="id-ID"/>
        </a:p>
      </dgm:t>
    </dgm:pt>
    <dgm:pt modelId="{853B5C1C-6E7E-4C36-9C6B-AB4F8E7158B7}" type="pres">
      <dgm:prSet presAssocID="{025B7348-8E29-4AA3-88C1-5DB386FAF0F3}" presName="level3hierChild" presStyleCnt="0"/>
      <dgm:spPr/>
    </dgm:pt>
    <dgm:pt modelId="{89A823CD-A1E4-4822-B61A-21F75AFC6CE0}" type="pres">
      <dgm:prSet presAssocID="{CD037AB5-3056-4790-BE11-0610CBDEB329}" presName="conn2-1" presStyleLbl="parChTrans1D2" presStyleIdx="2" presStyleCnt="3"/>
      <dgm:spPr/>
      <dgm:t>
        <a:bodyPr/>
        <a:lstStyle/>
        <a:p>
          <a:endParaRPr lang="id-ID"/>
        </a:p>
      </dgm:t>
    </dgm:pt>
    <dgm:pt modelId="{C8178975-0A27-4C38-A5F9-040C7FFD6E0A}" type="pres">
      <dgm:prSet presAssocID="{CD037AB5-3056-4790-BE11-0610CBDEB329}" presName="connTx" presStyleLbl="parChTrans1D2" presStyleIdx="2" presStyleCnt="3"/>
      <dgm:spPr/>
      <dgm:t>
        <a:bodyPr/>
        <a:lstStyle/>
        <a:p>
          <a:endParaRPr lang="id-ID"/>
        </a:p>
      </dgm:t>
    </dgm:pt>
    <dgm:pt modelId="{61B0BAA4-E962-4144-BC7F-0DC0AD528A42}" type="pres">
      <dgm:prSet presAssocID="{C1A86F72-2524-4456-9EC2-8B0AA52F0EC0}" presName="root2" presStyleCnt="0"/>
      <dgm:spPr/>
    </dgm:pt>
    <dgm:pt modelId="{DDAAD72D-BB20-4DAB-A508-3F6A3BDB5A18}" type="pres">
      <dgm:prSet presAssocID="{C1A86F72-2524-4456-9EC2-8B0AA52F0EC0}" presName="LevelTwoTextNode" presStyleLbl="node2" presStyleIdx="2" presStyleCnt="3" custScaleX="166797" custScaleY="121327">
        <dgm:presLayoutVars>
          <dgm:chPref val="3"/>
        </dgm:presLayoutVars>
      </dgm:prSet>
      <dgm:spPr/>
      <dgm:t>
        <a:bodyPr/>
        <a:lstStyle/>
        <a:p>
          <a:endParaRPr lang="id-ID"/>
        </a:p>
      </dgm:t>
    </dgm:pt>
    <dgm:pt modelId="{53E4CBA9-D85B-410F-9716-8B88EA6BD2FD}" type="pres">
      <dgm:prSet presAssocID="{C1A86F72-2524-4456-9EC2-8B0AA52F0EC0}" presName="level3hierChild" presStyleCnt="0"/>
      <dgm:spPr/>
    </dgm:pt>
  </dgm:ptLst>
  <dgm:cxnLst>
    <dgm:cxn modelId="{659EA501-4489-4AA3-AF14-5F5DCDEA0432}" type="presOf" srcId="{8C677170-E875-46CB-AA18-17B446C7F654}" destId="{D1DF333B-FA4D-477B-A450-6423A16301A6}" srcOrd="1" destOrd="0" presId="urn:microsoft.com/office/officeart/2005/8/layout/hierarchy2"/>
    <dgm:cxn modelId="{5DEA379A-3D43-46EB-A864-1AC2D65D82FC}" type="presOf" srcId="{1CD9DE16-A5E8-4377-A48F-0DE0F4602B01}" destId="{1E565FE3-C742-40C5-84A4-E7B9FBC16D82}" srcOrd="0" destOrd="0" presId="urn:microsoft.com/office/officeart/2005/8/layout/hierarchy2"/>
    <dgm:cxn modelId="{B551002F-B11B-4706-8AE6-6DBB696563BC}" type="presOf" srcId="{6A0521B9-4174-445E-B33B-AFE92D2B460B}" destId="{30577089-26CF-4B1A-B39F-C0B9FC002B64}" srcOrd="1" destOrd="0" presId="urn:microsoft.com/office/officeart/2005/8/layout/hierarchy2"/>
    <dgm:cxn modelId="{6D479988-84E7-46DE-B0D7-757D32C2C9DB}" type="presOf" srcId="{CD037AB5-3056-4790-BE11-0610CBDEB329}" destId="{89A823CD-A1E4-4822-B61A-21F75AFC6CE0}" srcOrd="0" destOrd="0" presId="urn:microsoft.com/office/officeart/2005/8/layout/hierarchy2"/>
    <dgm:cxn modelId="{E51398C0-EF2D-400A-9736-4C60F091DB55}" type="presOf" srcId="{6A0521B9-4174-445E-B33B-AFE92D2B460B}" destId="{2BD96E03-3592-4701-BC7A-1C68403EDD71}" srcOrd="0" destOrd="0" presId="urn:microsoft.com/office/officeart/2005/8/layout/hierarchy2"/>
    <dgm:cxn modelId="{BF91A57E-D7CC-4E60-BA40-7A312433E2AE}" type="presOf" srcId="{4EFA11F3-3731-4D2A-BA74-FFCBB438B015}" destId="{B4246F64-EC44-433D-8424-EE40708D4DC0}" srcOrd="0" destOrd="0" presId="urn:microsoft.com/office/officeart/2005/8/layout/hierarchy2"/>
    <dgm:cxn modelId="{3049A5E3-5121-4920-B7EE-F80F7D6D6304}" srcId="{4EFA11F3-3731-4D2A-BA74-FFCBB438B015}" destId="{C1A86F72-2524-4456-9EC2-8B0AA52F0EC0}" srcOrd="2" destOrd="0" parTransId="{CD037AB5-3056-4790-BE11-0610CBDEB329}" sibTransId="{30A03B88-726A-4462-884E-13DB014615ED}"/>
    <dgm:cxn modelId="{20246731-351A-4E9F-B4AF-A150F65BDDE9}" srcId="{1CD9DE16-A5E8-4377-A48F-0DE0F4602B01}" destId="{4EFA11F3-3731-4D2A-BA74-FFCBB438B015}" srcOrd="0" destOrd="0" parTransId="{32026AAC-2350-4566-B785-EFB9E973E5A0}" sibTransId="{723C99F7-189E-4DAF-927C-90394C5B7E6C}"/>
    <dgm:cxn modelId="{4B139306-CF1E-4CA3-A965-550802B6256E}" srcId="{4EFA11F3-3731-4D2A-BA74-FFCBB438B015}" destId="{025B7348-8E29-4AA3-88C1-5DB386FAF0F3}" srcOrd="1" destOrd="0" parTransId="{6A0521B9-4174-445E-B33B-AFE92D2B460B}" sibTransId="{9BB44CD1-57A9-45A6-AE3C-C9C367C3D67F}"/>
    <dgm:cxn modelId="{8B2EB4B2-DD44-4B26-8950-C465C879E5A4}" srcId="{4EFA11F3-3731-4D2A-BA74-FFCBB438B015}" destId="{CE35B824-2D7A-4416-997F-46E0BA588D32}" srcOrd="0" destOrd="0" parTransId="{8C677170-E875-46CB-AA18-17B446C7F654}" sibTransId="{942BB724-1AB7-4E9A-AD68-040B813EF2AB}"/>
    <dgm:cxn modelId="{AE1E7A26-E079-4861-8019-B9299E6190B1}" type="presOf" srcId="{8C677170-E875-46CB-AA18-17B446C7F654}" destId="{BAD92E4F-2F09-4278-85DC-D9C417AD521C}" srcOrd="0" destOrd="0" presId="urn:microsoft.com/office/officeart/2005/8/layout/hierarchy2"/>
    <dgm:cxn modelId="{C586CB17-F414-4944-AE92-9FFA712294DD}" type="presOf" srcId="{CD037AB5-3056-4790-BE11-0610CBDEB329}" destId="{C8178975-0A27-4C38-A5F9-040C7FFD6E0A}" srcOrd="1" destOrd="0" presId="urn:microsoft.com/office/officeart/2005/8/layout/hierarchy2"/>
    <dgm:cxn modelId="{788378D6-601E-47B5-8AD3-AB3AF663C9D1}" type="presOf" srcId="{025B7348-8E29-4AA3-88C1-5DB386FAF0F3}" destId="{78EE79EA-640D-4846-9060-CED1AEDF972E}" srcOrd="0" destOrd="0" presId="urn:microsoft.com/office/officeart/2005/8/layout/hierarchy2"/>
    <dgm:cxn modelId="{B2040E5E-921E-41DE-85C1-0C443A3AD1E7}" type="presOf" srcId="{CE35B824-2D7A-4416-997F-46E0BA588D32}" destId="{E55552E7-C932-4B9C-92E9-6D80DB61A0F8}" srcOrd="0" destOrd="0" presId="urn:microsoft.com/office/officeart/2005/8/layout/hierarchy2"/>
    <dgm:cxn modelId="{EFCA956E-4FCD-4FBB-BA93-5716A5BD6F37}" type="presOf" srcId="{C1A86F72-2524-4456-9EC2-8B0AA52F0EC0}" destId="{DDAAD72D-BB20-4DAB-A508-3F6A3BDB5A18}" srcOrd="0" destOrd="0" presId="urn:microsoft.com/office/officeart/2005/8/layout/hierarchy2"/>
    <dgm:cxn modelId="{4E283F19-BFF7-4C1A-9C0B-F9E88E826C4A}" type="presParOf" srcId="{1E565FE3-C742-40C5-84A4-E7B9FBC16D82}" destId="{63895CEE-75E4-425D-A90A-F62A346B3F41}" srcOrd="0" destOrd="0" presId="urn:microsoft.com/office/officeart/2005/8/layout/hierarchy2"/>
    <dgm:cxn modelId="{C4EB5FBE-5BFE-444A-94E5-5AA346F18E1A}" type="presParOf" srcId="{63895CEE-75E4-425D-A90A-F62A346B3F41}" destId="{B4246F64-EC44-433D-8424-EE40708D4DC0}" srcOrd="0" destOrd="0" presId="urn:microsoft.com/office/officeart/2005/8/layout/hierarchy2"/>
    <dgm:cxn modelId="{F33983F1-B1B3-4E15-9B64-869254F3A889}" type="presParOf" srcId="{63895CEE-75E4-425D-A90A-F62A346B3F41}" destId="{4EF26733-BFC3-4FFE-BFB8-CECD26D02D35}" srcOrd="1" destOrd="0" presId="urn:microsoft.com/office/officeart/2005/8/layout/hierarchy2"/>
    <dgm:cxn modelId="{8631C1BE-97B2-4E0F-930A-5A76C2B18CFE}" type="presParOf" srcId="{4EF26733-BFC3-4FFE-BFB8-CECD26D02D35}" destId="{BAD92E4F-2F09-4278-85DC-D9C417AD521C}" srcOrd="0" destOrd="0" presId="urn:microsoft.com/office/officeart/2005/8/layout/hierarchy2"/>
    <dgm:cxn modelId="{60A0C5DF-AE00-4757-BA56-EACE3037CB8F}" type="presParOf" srcId="{BAD92E4F-2F09-4278-85DC-D9C417AD521C}" destId="{D1DF333B-FA4D-477B-A450-6423A16301A6}" srcOrd="0" destOrd="0" presId="urn:microsoft.com/office/officeart/2005/8/layout/hierarchy2"/>
    <dgm:cxn modelId="{4C66646F-CEED-422F-AC12-494246DDCE74}" type="presParOf" srcId="{4EF26733-BFC3-4FFE-BFB8-CECD26D02D35}" destId="{15468812-BD57-4A52-AE93-BBBCAC4AC0F7}" srcOrd="1" destOrd="0" presId="urn:microsoft.com/office/officeart/2005/8/layout/hierarchy2"/>
    <dgm:cxn modelId="{8E31A0FD-7079-403D-9542-13F5C39C04BC}" type="presParOf" srcId="{15468812-BD57-4A52-AE93-BBBCAC4AC0F7}" destId="{E55552E7-C932-4B9C-92E9-6D80DB61A0F8}" srcOrd="0" destOrd="0" presId="urn:microsoft.com/office/officeart/2005/8/layout/hierarchy2"/>
    <dgm:cxn modelId="{C960573C-6906-46EB-90AB-8B527935AD18}" type="presParOf" srcId="{15468812-BD57-4A52-AE93-BBBCAC4AC0F7}" destId="{B30F0517-512E-465C-9519-634B7111BF4C}" srcOrd="1" destOrd="0" presId="urn:microsoft.com/office/officeart/2005/8/layout/hierarchy2"/>
    <dgm:cxn modelId="{8BB4F75F-F795-4C27-8E27-5F386242CA8C}" type="presParOf" srcId="{4EF26733-BFC3-4FFE-BFB8-CECD26D02D35}" destId="{2BD96E03-3592-4701-BC7A-1C68403EDD71}" srcOrd="2" destOrd="0" presId="urn:microsoft.com/office/officeart/2005/8/layout/hierarchy2"/>
    <dgm:cxn modelId="{00AF219F-A44A-4F07-9D2D-303C44AD2988}" type="presParOf" srcId="{2BD96E03-3592-4701-BC7A-1C68403EDD71}" destId="{30577089-26CF-4B1A-B39F-C0B9FC002B64}" srcOrd="0" destOrd="0" presId="urn:microsoft.com/office/officeart/2005/8/layout/hierarchy2"/>
    <dgm:cxn modelId="{2173C11E-233A-4B7C-B94C-297ABAFA3FF7}" type="presParOf" srcId="{4EF26733-BFC3-4FFE-BFB8-CECD26D02D35}" destId="{8E0E0C4F-7161-475A-BF6A-24654097B4DD}" srcOrd="3" destOrd="0" presId="urn:microsoft.com/office/officeart/2005/8/layout/hierarchy2"/>
    <dgm:cxn modelId="{095B9664-5B45-4921-8A98-5481769F37C6}" type="presParOf" srcId="{8E0E0C4F-7161-475A-BF6A-24654097B4DD}" destId="{78EE79EA-640D-4846-9060-CED1AEDF972E}" srcOrd="0" destOrd="0" presId="urn:microsoft.com/office/officeart/2005/8/layout/hierarchy2"/>
    <dgm:cxn modelId="{2AC3B724-F43A-4879-AA7F-855E9435C6C4}" type="presParOf" srcId="{8E0E0C4F-7161-475A-BF6A-24654097B4DD}" destId="{853B5C1C-6E7E-4C36-9C6B-AB4F8E7158B7}" srcOrd="1" destOrd="0" presId="urn:microsoft.com/office/officeart/2005/8/layout/hierarchy2"/>
    <dgm:cxn modelId="{FDC87AA3-A842-42D9-9B76-6A27EA66B7A8}" type="presParOf" srcId="{4EF26733-BFC3-4FFE-BFB8-CECD26D02D35}" destId="{89A823CD-A1E4-4822-B61A-21F75AFC6CE0}" srcOrd="4" destOrd="0" presId="urn:microsoft.com/office/officeart/2005/8/layout/hierarchy2"/>
    <dgm:cxn modelId="{F8610DF1-1B0D-4439-BB4E-A924B66B9975}" type="presParOf" srcId="{89A823CD-A1E4-4822-B61A-21F75AFC6CE0}" destId="{C8178975-0A27-4C38-A5F9-040C7FFD6E0A}" srcOrd="0" destOrd="0" presId="urn:microsoft.com/office/officeart/2005/8/layout/hierarchy2"/>
    <dgm:cxn modelId="{00E2036D-AC80-43A7-98C9-38488FCF9F4B}" type="presParOf" srcId="{4EF26733-BFC3-4FFE-BFB8-CECD26D02D35}" destId="{61B0BAA4-E962-4144-BC7F-0DC0AD528A42}" srcOrd="5" destOrd="0" presId="urn:microsoft.com/office/officeart/2005/8/layout/hierarchy2"/>
    <dgm:cxn modelId="{B91A32BD-F85A-4D4A-9CBD-E2F8D902E01B}" type="presParOf" srcId="{61B0BAA4-E962-4144-BC7F-0DC0AD528A42}" destId="{DDAAD72D-BB20-4DAB-A508-3F6A3BDB5A18}" srcOrd="0" destOrd="0" presId="urn:microsoft.com/office/officeart/2005/8/layout/hierarchy2"/>
    <dgm:cxn modelId="{D1A4EBA7-0954-4360-817F-5BCDDD3CB21B}" type="presParOf" srcId="{61B0BAA4-E962-4144-BC7F-0DC0AD528A42}" destId="{53E4CBA9-D85B-410F-9716-8B88EA6BD2FD}" srcOrd="1" destOrd="0" presId="urn:microsoft.com/office/officeart/2005/8/layout/hierarchy2"/>
  </dgm:cxnLst>
  <dgm:bg/>
  <dgm:whole/>
</dgm:dataModel>
</file>

<file path=ppt/diagrams/data7.xml><?xml version="1.0" encoding="utf-8"?>
<dgm:dataModel xmlns:dgm="http://schemas.openxmlformats.org/drawingml/2006/diagram" xmlns:a="http://schemas.openxmlformats.org/drawingml/2006/main">
  <dgm:ptLst>
    <dgm:pt modelId="{CE90E411-51F8-4375-AC6C-698EF84278E8}"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id-ID"/>
        </a:p>
      </dgm:t>
    </dgm:pt>
    <dgm:pt modelId="{1CA5DE2A-1293-486A-BFD8-4392575799A0}">
      <dgm:prSet phldrT="[Text]" custT="1"/>
      <dgm:spPr>
        <a:solidFill>
          <a:srgbClr val="FF0000"/>
        </a:solidFill>
      </dgm:spPr>
      <dgm:t>
        <a:bodyPr/>
        <a:lstStyle/>
        <a:p>
          <a:r>
            <a:rPr lang="id-ID" sz="2400" dirty="0">
              <a:solidFill>
                <a:schemeClr val="tx1"/>
              </a:solidFill>
              <a:latin typeface="Tahoma" pitchFamily="34" charset="0"/>
              <a:ea typeface="Tahoma" pitchFamily="34" charset="0"/>
              <a:cs typeface="Tahoma" pitchFamily="34" charset="0"/>
            </a:rPr>
            <a:t>PENINGKATAN KUALITAS SUMBER DAYA MANUSIA (SDM) GUNA PERCEPATAN PEMBANGUNAN EKONOMI INKLUSIF BERBASIS PERTANIAN DAN PENANGGULANGAN KEMISKINAN</a:t>
          </a:r>
        </a:p>
      </dgm:t>
    </dgm:pt>
    <dgm:pt modelId="{8071E9C6-F4F5-438F-A05F-76E7BF3ABDAC}" type="parTrans" cxnId="{A8D1ACA9-A299-4A7F-B403-8A4B3B118B4B}">
      <dgm:prSet/>
      <dgm:spPr/>
      <dgm:t>
        <a:bodyPr/>
        <a:lstStyle/>
        <a:p>
          <a:endParaRPr lang="id-ID"/>
        </a:p>
      </dgm:t>
    </dgm:pt>
    <dgm:pt modelId="{EAFB666A-457C-464C-8B10-A1895505B17E}" type="sibTrans" cxnId="{A8D1ACA9-A299-4A7F-B403-8A4B3B118B4B}">
      <dgm:prSet/>
      <dgm:spPr/>
      <dgm:t>
        <a:bodyPr/>
        <a:lstStyle/>
        <a:p>
          <a:endParaRPr lang="id-ID"/>
        </a:p>
      </dgm:t>
    </dgm:pt>
    <dgm:pt modelId="{67001D8E-9AB0-4EAB-9B2B-6E287B43ACC1}">
      <dgm:prSet phldrT="[Text]" custT="1">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id-ID" sz="2400" dirty="0">
              <a:solidFill>
                <a:schemeClr val="tx1"/>
              </a:solidFill>
            </a:rPr>
            <a:t>Pemantapan Pembangunan Infrastruktur</a:t>
          </a:r>
        </a:p>
      </dgm:t>
    </dgm:pt>
    <dgm:pt modelId="{DE488967-6C61-426C-B189-FF36CFBAB84B}" type="parTrans" cxnId="{F5DBBDB0-C487-410F-A445-56164903B231}">
      <dgm:prSet>
        <dgm:style>
          <a:lnRef idx="3">
            <a:schemeClr val="accent2"/>
          </a:lnRef>
          <a:fillRef idx="0">
            <a:schemeClr val="accent2"/>
          </a:fillRef>
          <a:effectRef idx="2">
            <a:schemeClr val="accent2"/>
          </a:effectRef>
          <a:fontRef idx="minor">
            <a:schemeClr val="tx1"/>
          </a:fontRef>
        </dgm:style>
      </dgm:prSet>
      <dgm:spPr>
        <a:ln w="57150">
          <a:solidFill>
            <a:srgbClr val="FF0000"/>
          </a:solidFill>
        </a:ln>
      </dgm:spPr>
      <dgm:t>
        <a:bodyPr/>
        <a:lstStyle/>
        <a:p>
          <a:endParaRPr lang="id-ID"/>
        </a:p>
      </dgm:t>
    </dgm:pt>
    <dgm:pt modelId="{5F3709B0-7664-45F0-B542-EB1055ADD5FF}" type="sibTrans" cxnId="{F5DBBDB0-C487-410F-A445-56164903B231}">
      <dgm:prSet/>
      <dgm:spPr/>
      <dgm:t>
        <a:bodyPr/>
        <a:lstStyle/>
        <a:p>
          <a:endParaRPr lang="id-ID"/>
        </a:p>
      </dgm:t>
    </dgm:pt>
    <dgm:pt modelId="{15AA89C4-09AD-444E-B4E4-A4B58F41125E}">
      <dgm:prSet phldrT="[Text]" custT="1">
        <dgm:style>
          <a:lnRef idx="1">
            <a:schemeClr val="accent6"/>
          </a:lnRef>
          <a:fillRef idx="2">
            <a:schemeClr val="accent6"/>
          </a:fillRef>
          <a:effectRef idx="1">
            <a:schemeClr val="accent6"/>
          </a:effectRef>
          <a:fontRef idx="minor">
            <a:schemeClr val="dk1"/>
          </a:fontRef>
        </dgm:style>
      </dgm:prSet>
      <dgm:spPr/>
      <dgm:t>
        <a:bodyPr/>
        <a:lstStyle/>
        <a:p>
          <a:r>
            <a:rPr lang="id-ID" sz="2400" dirty="0">
              <a:solidFill>
                <a:schemeClr val="tx1"/>
              </a:solidFill>
            </a:rPr>
            <a:t>Politik, Hukum, dan Tata Kelola Pemerintahan</a:t>
          </a:r>
        </a:p>
      </dgm:t>
    </dgm:pt>
    <dgm:pt modelId="{F09E9A44-0C2B-459F-9383-0C43947E9A02}" type="parTrans" cxnId="{6275EB48-DAC5-4D96-8CCC-C4206B6FE92A}">
      <dgm:prSet>
        <dgm:style>
          <a:lnRef idx="3">
            <a:schemeClr val="accent2"/>
          </a:lnRef>
          <a:fillRef idx="0">
            <a:schemeClr val="accent2"/>
          </a:fillRef>
          <a:effectRef idx="2">
            <a:schemeClr val="accent2"/>
          </a:effectRef>
          <a:fontRef idx="minor">
            <a:schemeClr val="tx1"/>
          </a:fontRef>
        </dgm:style>
      </dgm:prSet>
      <dgm:spPr>
        <a:ln w="57150">
          <a:solidFill>
            <a:srgbClr val="FF0000"/>
          </a:solidFill>
        </a:ln>
      </dgm:spPr>
      <dgm:t>
        <a:bodyPr/>
        <a:lstStyle/>
        <a:p>
          <a:endParaRPr lang="id-ID"/>
        </a:p>
      </dgm:t>
    </dgm:pt>
    <dgm:pt modelId="{9D0EC48A-786E-4757-B45B-9B459CE76156}" type="sibTrans" cxnId="{6275EB48-DAC5-4D96-8CCC-C4206B6FE92A}">
      <dgm:prSet/>
      <dgm:spPr/>
      <dgm:t>
        <a:bodyPr/>
        <a:lstStyle/>
        <a:p>
          <a:endParaRPr lang="id-ID"/>
        </a:p>
      </dgm:t>
    </dgm:pt>
    <dgm:pt modelId="{CCC2F664-659F-4383-AECE-A3AFF9190E92}">
      <dgm:prSet custT="1">
        <dgm:style>
          <a:lnRef idx="2">
            <a:schemeClr val="accent3">
              <a:shade val="50000"/>
            </a:schemeClr>
          </a:lnRef>
          <a:fillRef idx="1">
            <a:schemeClr val="accent3"/>
          </a:fillRef>
          <a:effectRef idx="0">
            <a:schemeClr val="accent3"/>
          </a:effectRef>
          <a:fontRef idx="minor">
            <a:schemeClr val="lt1"/>
          </a:fontRef>
        </dgm:style>
      </dgm:prSet>
      <dgm:spPr>
        <a:solidFill>
          <a:schemeClr val="accent5">
            <a:lumMod val="40000"/>
            <a:lumOff val="60000"/>
          </a:schemeClr>
        </a:solidFill>
      </dgm:spPr>
      <dgm:t>
        <a:bodyPr/>
        <a:lstStyle/>
        <a:p>
          <a:r>
            <a:rPr lang="id-ID" sz="2400" dirty="0">
              <a:solidFill>
                <a:schemeClr val="tx1"/>
              </a:solidFill>
            </a:rPr>
            <a:t>Pembangunan Sumber Daya Manusia (SDM) Berkualitas dan Berdaya Saing</a:t>
          </a:r>
        </a:p>
      </dgm:t>
    </dgm:pt>
    <dgm:pt modelId="{435E5785-1FBE-4421-AC49-12CFD672422C}" type="parTrans" cxnId="{E6B6D2BB-4831-4350-AC7E-EBD397334357}">
      <dgm:prSet>
        <dgm:style>
          <a:lnRef idx="3">
            <a:schemeClr val="accent2"/>
          </a:lnRef>
          <a:fillRef idx="0">
            <a:schemeClr val="accent2"/>
          </a:fillRef>
          <a:effectRef idx="2">
            <a:schemeClr val="accent2"/>
          </a:effectRef>
          <a:fontRef idx="minor">
            <a:schemeClr val="tx1"/>
          </a:fontRef>
        </dgm:style>
      </dgm:prSet>
      <dgm:spPr>
        <a:ln w="57150">
          <a:solidFill>
            <a:srgbClr val="FF0000"/>
          </a:solidFill>
        </a:ln>
      </dgm:spPr>
      <dgm:t>
        <a:bodyPr/>
        <a:lstStyle/>
        <a:p>
          <a:endParaRPr lang="id-ID"/>
        </a:p>
      </dgm:t>
    </dgm:pt>
    <dgm:pt modelId="{1DFA6984-A086-4EF0-A2AF-00230C142D4C}" type="sibTrans" cxnId="{E6B6D2BB-4831-4350-AC7E-EBD397334357}">
      <dgm:prSet/>
      <dgm:spPr/>
      <dgm:t>
        <a:bodyPr/>
        <a:lstStyle/>
        <a:p>
          <a:endParaRPr lang="id-ID"/>
        </a:p>
      </dgm:t>
    </dgm:pt>
    <dgm:pt modelId="{D768940B-955F-45A6-BB2F-EE81D8FAD215}">
      <dgm:prSet custT="1">
        <dgm:style>
          <a:lnRef idx="2">
            <a:schemeClr val="accent4">
              <a:shade val="50000"/>
            </a:schemeClr>
          </a:lnRef>
          <a:fillRef idx="1">
            <a:schemeClr val="accent4"/>
          </a:fillRef>
          <a:effectRef idx="0">
            <a:schemeClr val="accent4"/>
          </a:effectRef>
          <a:fontRef idx="minor">
            <a:schemeClr val="lt1"/>
          </a:fontRef>
        </dgm:style>
      </dgm:prSet>
      <dgm:spPr/>
      <dgm:t>
        <a:bodyPr/>
        <a:lstStyle/>
        <a:p>
          <a:r>
            <a:rPr lang="id-ID" sz="2400" dirty="0">
              <a:solidFill>
                <a:schemeClr val="tx1"/>
              </a:solidFill>
            </a:rPr>
            <a:t>Pembangunan Ekonomi dengan Mendorong Sektor Pertanian Dalam Arti Luas</a:t>
          </a:r>
        </a:p>
      </dgm:t>
    </dgm:pt>
    <dgm:pt modelId="{377D83B0-0050-4AFA-B5D3-AFE329E8991D}" type="parTrans" cxnId="{5DAB3086-389B-48CB-8397-8F170E948D4F}">
      <dgm:prSet>
        <dgm:style>
          <a:lnRef idx="3">
            <a:schemeClr val="accent2"/>
          </a:lnRef>
          <a:fillRef idx="0">
            <a:schemeClr val="accent2"/>
          </a:fillRef>
          <a:effectRef idx="2">
            <a:schemeClr val="accent2"/>
          </a:effectRef>
          <a:fontRef idx="minor">
            <a:schemeClr val="tx1"/>
          </a:fontRef>
        </dgm:style>
      </dgm:prSet>
      <dgm:spPr>
        <a:ln w="57150">
          <a:solidFill>
            <a:srgbClr val="FF0000"/>
          </a:solidFill>
        </a:ln>
      </dgm:spPr>
      <dgm:t>
        <a:bodyPr/>
        <a:lstStyle/>
        <a:p>
          <a:endParaRPr lang="id-ID"/>
        </a:p>
      </dgm:t>
    </dgm:pt>
    <dgm:pt modelId="{6DF54AE6-C530-479F-BBCA-452FC0A5754E}" type="sibTrans" cxnId="{5DAB3086-389B-48CB-8397-8F170E948D4F}">
      <dgm:prSet/>
      <dgm:spPr/>
      <dgm:t>
        <a:bodyPr/>
        <a:lstStyle/>
        <a:p>
          <a:endParaRPr lang="id-ID"/>
        </a:p>
      </dgm:t>
    </dgm:pt>
    <dgm:pt modelId="{AA982764-8941-42D6-A659-54BBA8903799}">
      <dgm:prSet custT="1">
        <dgm:style>
          <a:lnRef idx="2">
            <a:schemeClr val="accent5">
              <a:shade val="50000"/>
            </a:schemeClr>
          </a:lnRef>
          <a:fillRef idx="1">
            <a:schemeClr val="accent5"/>
          </a:fillRef>
          <a:effectRef idx="0">
            <a:schemeClr val="accent5"/>
          </a:effectRef>
          <a:fontRef idx="minor">
            <a:schemeClr val="lt1"/>
          </a:fontRef>
        </dgm:style>
      </dgm:prSet>
      <dgm:spPr/>
      <dgm:t>
        <a:bodyPr/>
        <a:lstStyle/>
        <a:p>
          <a:r>
            <a:rPr lang="id-ID" sz="2400" dirty="0">
              <a:solidFill>
                <a:schemeClr val="tx1"/>
              </a:solidFill>
            </a:rPr>
            <a:t>Pembangunan Kewilayahan Berbasis Potensi Wilayah </a:t>
          </a:r>
        </a:p>
      </dgm:t>
    </dgm:pt>
    <dgm:pt modelId="{DABFFAB6-0A80-4585-92B8-3EA54E3DE9D0}" type="parTrans" cxnId="{133C7292-219D-49DC-A932-69A99EB4B017}">
      <dgm:prSet>
        <dgm:style>
          <a:lnRef idx="3">
            <a:schemeClr val="accent2"/>
          </a:lnRef>
          <a:fillRef idx="0">
            <a:schemeClr val="accent2"/>
          </a:fillRef>
          <a:effectRef idx="2">
            <a:schemeClr val="accent2"/>
          </a:effectRef>
          <a:fontRef idx="minor">
            <a:schemeClr val="tx1"/>
          </a:fontRef>
        </dgm:style>
      </dgm:prSet>
      <dgm:spPr>
        <a:ln w="57150">
          <a:solidFill>
            <a:srgbClr val="FF0000"/>
          </a:solidFill>
        </a:ln>
      </dgm:spPr>
      <dgm:t>
        <a:bodyPr/>
        <a:lstStyle/>
        <a:p>
          <a:endParaRPr lang="id-ID"/>
        </a:p>
      </dgm:t>
    </dgm:pt>
    <dgm:pt modelId="{C30ACE62-03E4-418E-80FE-3F145EB9A6C2}" type="sibTrans" cxnId="{133C7292-219D-49DC-A932-69A99EB4B017}">
      <dgm:prSet/>
      <dgm:spPr/>
      <dgm:t>
        <a:bodyPr/>
        <a:lstStyle/>
        <a:p>
          <a:endParaRPr lang="id-ID"/>
        </a:p>
      </dgm:t>
    </dgm:pt>
    <dgm:pt modelId="{AFFB02F4-70A0-4D34-BE5C-7FCAC67DED35}" type="pres">
      <dgm:prSet presAssocID="{CE90E411-51F8-4375-AC6C-698EF84278E8}" presName="diagram" presStyleCnt="0">
        <dgm:presLayoutVars>
          <dgm:chPref val="1"/>
          <dgm:dir/>
          <dgm:animOne val="branch"/>
          <dgm:animLvl val="lvl"/>
          <dgm:resizeHandles val="exact"/>
        </dgm:presLayoutVars>
      </dgm:prSet>
      <dgm:spPr/>
      <dgm:t>
        <a:bodyPr/>
        <a:lstStyle/>
        <a:p>
          <a:endParaRPr lang="id-ID"/>
        </a:p>
      </dgm:t>
    </dgm:pt>
    <dgm:pt modelId="{608EA7D0-7713-49CD-B214-32498A51AE92}" type="pres">
      <dgm:prSet presAssocID="{1CA5DE2A-1293-486A-BFD8-4392575799A0}" presName="root1" presStyleCnt="0"/>
      <dgm:spPr/>
    </dgm:pt>
    <dgm:pt modelId="{2131C2CE-AF08-49D1-B1BB-18DC03CC9381}" type="pres">
      <dgm:prSet presAssocID="{1CA5DE2A-1293-486A-BFD8-4392575799A0}" presName="LevelOneTextNode" presStyleLbl="node0" presStyleIdx="0" presStyleCnt="1" custScaleX="207299" custScaleY="555356" custLinFactNeighborX="-73997" custLinFactNeighborY="-20273">
        <dgm:presLayoutVars>
          <dgm:chPref val="3"/>
        </dgm:presLayoutVars>
      </dgm:prSet>
      <dgm:spPr/>
      <dgm:t>
        <a:bodyPr/>
        <a:lstStyle/>
        <a:p>
          <a:endParaRPr lang="id-ID"/>
        </a:p>
      </dgm:t>
    </dgm:pt>
    <dgm:pt modelId="{8751196A-3ACA-40E7-86B4-E695B980278C}" type="pres">
      <dgm:prSet presAssocID="{1CA5DE2A-1293-486A-BFD8-4392575799A0}" presName="level2hierChild" presStyleCnt="0"/>
      <dgm:spPr/>
    </dgm:pt>
    <dgm:pt modelId="{4507A23D-6B80-4F26-B3D7-09512408257B}" type="pres">
      <dgm:prSet presAssocID="{435E5785-1FBE-4421-AC49-12CFD672422C}" presName="conn2-1" presStyleLbl="parChTrans1D2" presStyleIdx="0" presStyleCnt="5"/>
      <dgm:spPr/>
      <dgm:t>
        <a:bodyPr/>
        <a:lstStyle/>
        <a:p>
          <a:endParaRPr lang="id-ID"/>
        </a:p>
      </dgm:t>
    </dgm:pt>
    <dgm:pt modelId="{DE8EF61B-21CC-4A20-8B81-502170F65709}" type="pres">
      <dgm:prSet presAssocID="{435E5785-1FBE-4421-AC49-12CFD672422C}" presName="connTx" presStyleLbl="parChTrans1D2" presStyleIdx="0" presStyleCnt="5"/>
      <dgm:spPr/>
      <dgm:t>
        <a:bodyPr/>
        <a:lstStyle/>
        <a:p>
          <a:endParaRPr lang="id-ID"/>
        </a:p>
      </dgm:t>
    </dgm:pt>
    <dgm:pt modelId="{402D3B8A-FA9E-4546-B75D-736B60472B88}" type="pres">
      <dgm:prSet presAssocID="{CCC2F664-659F-4383-AECE-A3AFF9190E92}" presName="root2" presStyleCnt="0"/>
      <dgm:spPr/>
    </dgm:pt>
    <dgm:pt modelId="{83787831-5A60-4BF0-BD7C-14BC5408E111}" type="pres">
      <dgm:prSet presAssocID="{CCC2F664-659F-4383-AECE-A3AFF9190E92}" presName="LevelTwoTextNode" presStyleLbl="node2" presStyleIdx="0" presStyleCnt="5" custScaleX="461785">
        <dgm:presLayoutVars>
          <dgm:chPref val="3"/>
        </dgm:presLayoutVars>
      </dgm:prSet>
      <dgm:spPr/>
      <dgm:t>
        <a:bodyPr/>
        <a:lstStyle/>
        <a:p>
          <a:endParaRPr lang="id-ID"/>
        </a:p>
      </dgm:t>
    </dgm:pt>
    <dgm:pt modelId="{5FCC707B-AA53-4350-AB4D-9C9F501482C1}" type="pres">
      <dgm:prSet presAssocID="{CCC2F664-659F-4383-AECE-A3AFF9190E92}" presName="level3hierChild" presStyleCnt="0"/>
      <dgm:spPr/>
    </dgm:pt>
    <dgm:pt modelId="{DE1295ED-5FF5-4A02-84D9-12F065C1F67E}" type="pres">
      <dgm:prSet presAssocID="{377D83B0-0050-4AFA-B5D3-AFE329E8991D}" presName="conn2-1" presStyleLbl="parChTrans1D2" presStyleIdx="1" presStyleCnt="5"/>
      <dgm:spPr/>
      <dgm:t>
        <a:bodyPr/>
        <a:lstStyle/>
        <a:p>
          <a:endParaRPr lang="id-ID"/>
        </a:p>
      </dgm:t>
    </dgm:pt>
    <dgm:pt modelId="{7D96B156-7797-4DCF-8642-B96332B52A9F}" type="pres">
      <dgm:prSet presAssocID="{377D83B0-0050-4AFA-B5D3-AFE329E8991D}" presName="connTx" presStyleLbl="parChTrans1D2" presStyleIdx="1" presStyleCnt="5"/>
      <dgm:spPr/>
      <dgm:t>
        <a:bodyPr/>
        <a:lstStyle/>
        <a:p>
          <a:endParaRPr lang="id-ID"/>
        </a:p>
      </dgm:t>
    </dgm:pt>
    <dgm:pt modelId="{1483E561-6E50-4B05-8A3E-60E525CF2BB2}" type="pres">
      <dgm:prSet presAssocID="{D768940B-955F-45A6-BB2F-EE81D8FAD215}" presName="root2" presStyleCnt="0"/>
      <dgm:spPr/>
    </dgm:pt>
    <dgm:pt modelId="{FAB119B0-47F1-44C9-B213-3E49C58384A3}" type="pres">
      <dgm:prSet presAssocID="{D768940B-955F-45A6-BB2F-EE81D8FAD215}" presName="LevelTwoTextNode" presStyleLbl="node2" presStyleIdx="1" presStyleCnt="5" custScaleX="461785">
        <dgm:presLayoutVars>
          <dgm:chPref val="3"/>
        </dgm:presLayoutVars>
      </dgm:prSet>
      <dgm:spPr/>
      <dgm:t>
        <a:bodyPr/>
        <a:lstStyle/>
        <a:p>
          <a:endParaRPr lang="id-ID"/>
        </a:p>
      </dgm:t>
    </dgm:pt>
    <dgm:pt modelId="{22CC00F7-2239-42B1-A4B3-377B31785996}" type="pres">
      <dgm:prSet presAssocID="{D768940B-955F-45A6-BB2F-EE81D8FAD215}" presName="level3hierChild" presStyleCnt="0"/>
      <dgm:spPr/>
    </dgm:pt>
    <dgm:pt modelId="{EC7D43D4-2ED5-4629-B7BD-243859C5785B}" type="pres">
      <dgm:prSet presAssocID="{DABFFAB6-0A80-4585-92B8-3EA54E3DE9D0}" presName="conn2-1" presStyleLbl="parChTrans1D2" presStyleIdx="2" presStyleCnt="5"/>
      <dgm:spPr/>
      <dgm:t>
        <a:bodyPr/>
        <a:lstStyle/>
        <a:p>
          <a:endParaRPr lang="id-ID"/>
        </a:p>
      </dgm:t>
    </dgm:pt>
    <dgm:pt modelId="{53F9F57E-C786-49B9-95BE-D9DF9A19E579}" type="pres">
      <dgm:prSet presAssocID="{DABFFAB6-0A80-4585-92B8-3EA54E3DE9D0}" presName="connTx" presStyleLbl="parChTrans1D2" presStyleIdx="2" presStyleCnt="5"/>
      <dgm:spPr/>
      <dgm:t>
        <a:bodyPr/>
        <a:lstStyle/>
        <a:p>
          <a:endParaRPr lang="id-ID"/>
        </a:p>
      </dgm:t>
    </dgm:pt>
    <dgm:pt modelId="{D3C404D8-DF86-4323-9E36-6B7880E5EEA4}" type="pres">
      <dgm:prSet presAssocID="{AA982764-8941-42D6-A659-54BBA8903799}" presName="root2" presStyleCnt="0"/>
      <dgm:spPr/>
    </dgm:pt>
    <dgm:pt modelId="{F39AE2C9-D0D0-4F58-B254-78DFB73082B6}" type="pres">
      <dgm:prSet presAssocID="{AA982764-8941-42D6-A659-54BBA8903799}" presName="LevelTwoTextNode" presStyleLbl="node2" presStyleIdx="2" presStyleCnt="5" custScaleX="461785">
        <dgm:presLayoutVars>
          <dgm:chPref val="3"/>
        </dgm:presLayoutVars>
      </dgm:prSet>
      <dgm:spPr/>
      <dgm:t>
        <a:bodyPr/>
        <a:lstStyle/>
        <a:p>
          <a:endParaRPr lang="id-ID"/>
        </a:p>
      </dgm:t>
    </dgm:pt>
    <dgm:pt modelId="{FB455562-13B6-4589-85F7-2EEB46103C8D}" type="pres">
      <dgm:prSet presAssocID="{AA982764-8941-42D6-A659-54BBA8903799}" presName="level3hierChild" presStyleCnt="0"/>
      <dgm:spPr/>
    </dgm:pt>
    <dgm:pt modelId="{B9185425-2864-46EC-A7FA-674B172F525F}" type="pres">
      <dgm:prSet presAssocID="{DE488967-6C61-426C-B189-FF36CFBAB84B}" presName="conn2-1" presStyleLbl="parChTrans1D2" presStyleIdx="3" presStyleCnt="5"/>
      <dgm:spPr/>
      <dgm:t>
        <a:bodyPr/>
        <a:lstStyle/>
        <a:p>
          <a:endParaRPr lang="id-ID"/>
        </a:p>
      </dgm:t>
    </dgm:pt>
    <dgm:pt modelId="{3EBECC6D-CC66-46ED-A1CA-EF088CEC6CAB}" type="pres">
      <dgm:prSet presAssocID="{DE488967-6C61-426C-B189-FF36CFBAB84B}" presName="connTx" presStyleLbl="parChTrans1D2" presStyleIdx="3" presStyleCnt="5"/>
      <dgm:spPr/>
      <dgm:t>
        <a:bodyPr/>
        <a:lstStyle/>
        <a:p>
          <a:endParaRPr lang="id-ID"/>
        </a:p>
      </dgm:t>
    </dgm:pt>
    <dgm:pt modelId="{845E6402-F0FA-4CF7-8D26-6A7A7B87048B}" type="pres">
      <dgm:prSet presAssocID="{67001D8E-9AB0-4EAB-9B2B-6E287B43ACC1}" presName="root2" presStyleCnt="0"/>
      <dgm:spPr/>
    </dgm:pt>
    <dgm:pt modelId="{82A160F6-60F2-42EC-9E79-0CA85EE68617}" type="pres">
      <dgm:prSet presAssocID="{67001D8E-9AB0-4EAB-9B2B-6E287B43ACC1}" presName="LevelTwoTextNode" presStyleLbl="node2" presStyleIdx="3" presStyleCnt="5" custScaleX="461785">
        <dgm:presLayoutVars>
          <dgm:chPref val="3"/>
        </dgm:presLayoutVars>
      </dgm:prSet>
      <dgm:spPr/>
      <dgm:t>
        <a:bodyPr/>
        <a:lstStyle/>
        <a:p>
          <a:endParaRPr lang="id-ID"/>
        </a:p>
      </dgm:t>
    </dgm:pt>
    <dgm:pt modelId="{6B2D1290-76D7-45E1-81E3-CDB703EF197A}" type="pres">
      <dgm:prSet presAssocID="{67001D8E-9AB0-4EAB-9B2B-6E287B43ACC1}" presName="level3hierChild" presStyleCnt="0"/>
      <dgm:spPr/>
    </dgm:pt>
    <dgm:pt modelId="{2940BD64-0DEB-4E46-9882-8381A9540988}" type="pres">
      <dgm:prSet presAssocID="{F09E9A44-0C2B-459F-9383-0C43947E9A02}" presName="conn2-1" presStyleLbl="parChTrans1D2" presStyleIdx="4" presStyleCnt="5"/>
      <dgm:spPr/>
      <dgm:t>
        <a:bodyPr/>
        <a:lstStyle/>
        <a:p>
          <a:endParaRPr lang="id-ID"/>
        </a:p>
      </dgm:t>
    </dgm:pt>
    <dgm:pt modelId="{2F099F50-D079-4D72-B85A-51A23B95C0F6}" type="pres">
      <dgm:prSet presAssocID="{F09E9A44-0C2B-459F-9383-0C43947E9A02}" presName="connTx" presStyleLbl="parChTrans1D2" presStyleIdx="4" presStyleCnt="5"/>
      <dgm:spPr/>
      <dgm:t>
        <a:bodyPr/>
        <a:lstStyle/>
        <a:p>
          <a:endParaRPr lang="id-ID"/>
        </a:p>
      </dgm:t>
    </dgm:pt>
    <dgm:pt modelId="{6A1C7F67-7103-4102-963D-46576CB110FA}" type="pres">
      <dgm:prSet presAssocID="{15AA89C4-09AD-444E-B4E4-A4B58F41125E}" presName="root2" presStyleCnt="0"/>
      <dgm:spPr/>
    </dgm:pt>
    <dgm:pt modelId="{B0DAF25C-9537-4433-9B3B-E427DA62D442}" type="pres">
      <dgm:prSet presAssocID="{15AA89C4-09AD-444E-B4E4-A4B58F41125E}" presName="LevelTwoTextNode" presStyleLbl="node2" presStyleIdx="4" presStyleCnt="5" custScaleX="461785">
        <dgm:presLayoutVars>
          <dgm:chPref val="3"/>
        </dgm:presLayoutVars>
      </dgm:prSet>
      <dgm:spPr/>
      <dgm:t>
        <a:bodyPr/>
        <a:lstStyle/>
        <a:p>
          <a:endParaRPr lang="id-ID"/>
        </a:p>
      </dgm:t>
    </dgm:pt>
    <dgm:pt modelId="{DE4E1336-4C06-47F8-8F2C-48EADA4F4823}" type="pres">
      <dgm:prSet presAssocID="{15AA89C4-09AD-444E-B4E4-A4B58F41125E}" presName="level3hierChild" presStyleCnt="0"/>
      <dgm:spPr/>
    </dgm:pt>
  </dgm:ptLst>
  <dgm:cxnLst>
    <dgm:cxn modelId="{8A990FA3-E992-491F-804E-B0376161CCEF}" type="presOf" srcId="{DE488967-6C61-426C-B189-FF36CFBAB84B}" destId="{3EBECC6D-CC66-46ED-A1CA-EF088CEC6CAB}" srcOrd="1" destOrd="0" presId="urn:microsoft.com/office/officeart/2005/8/layout/hierarchy2"/>
    <dgm:cxn modelId="{5886231C-60EE-422D-A95F-78595527AA58}" type="presOf" srcId="{CCC2F664-659F-4383-AECE-A3AFF9190E92}" destId="{83787831-5A60-4BF0-BD7C-14BC5408E111}" srcOrd="0" destOrd="0" presId="urn:microsoft.com/office/officeart/2005/8/layout/hierarchy2"/>
    <dgm:cxn modelId="{5DAB3086-389B-48CB-8397-8F170E948D4F}" srcId="{1CA5DE2A-1293-486A-BFD8-4392575799A0}" destId="{D768940B-955F-45A6-BB2F-EE81D8FAD215}" srcOrd="1" destOrd="0" parTransId="{377D83B0-0050-4AFA-B5D3-AFE329E8991D}" sibTransId="{6DF54AE6-C530-479F-BBCA-452FC0A5754E}"/>
    <dgm:cxn modelId="{F9575AB0-6FE4-4CFA-818E-60564BD86EA3}" type="presOf" srcId="{DABFFAB6-0A80-4585-92B8-3EA54E3DE9D0}" destId="{EC7D43D4-2ED5-4629-B7BD-243859C5785B}" srcOrd="0" destOrd="0" presId="urn:microsoft.com/office/officeart/2005/8/layout/hierarchy2"/>
    <dgm:cxn modelId="{FC1F6545-34AF-4882-ADEC-A4AC61F02CF4}" type="presOf" srcId="{F09E9A44-0C2B-459F-9383-0C43947E9A02}" destId="{2F099F50-D079-4D72-B85A-51A23B95C0F6}" srcOrd="1" destOrd="0" presId="urn:microsoft.com/office/officeart/2005/8/layout/hierarchy2"/>
    <dgm:cxn modelId="{D86FE356-5224-412F-9496-0616CD049211}" type="presOf" srcId="{377D83B0-0050-4AFA-B5D3-AFE329E8991D}" destId="{7D96B156-7797-4DCF-8642-B96332B52A9F}" srcOrd="1" destOrd="0" presId="urn:microsoft.com/office/officeart/2005/8/layout/hierarchy2"/>
    <dgm:cxn modelId="{3B786D23-272A-40A6-B94A-D6EBE5A726B3}" type="presOf" srcId="{CE90E411-51F8-4375-AC6C-698EF84278E8}" destId="{AFFB02F4-70A0-4D34-BE5C-7FCAC67DED35}" srcOrd="0" destOrd="0" presId="urn:microsoft.com/office/officeart/2005/8/layout/hierarchy2"/>
    <dgm:cxn modelId="{F5DBBDB0-C487-410F-A445-56164903B231}" srcId="{1CA5DE2A-1293-486A-BFD8-4392575799A0}" destId="{67001D8E-9AB0-4EAB-9B2B-6E287B43ACC1}" srcOrd="3" destOrd="0" parTransId="{DE488967-6C61-426C-B189-FF36CFBAB84B}" sibTransId="{5F3709B0-7664-45F0-B542-EB1055ADD5FF}"/>
    <dgm:cxn modelId="{133C7292-219D-49DC-A932-69A99EB4B017}" srcId="{1CA5DE2A-1293-486A-BFD8-4392575799A0}" destId="{AA982764-8941-42D6-A659-54BBA8903799}" srcOrd="2" destOrd="0" parTransId="{DABFFAB6-0A80-4585-92B8-3EA54E3DE9D0}" sibTransId="{C30ACE62-03E4-418E-80FE-3F145EB9A6C2}"/>
    <dgm:cxn modelId="{7D51E671-0361-4EF3-9824-065031A09BA3}" type="presOf" srcId="{F09E9A44-0C2B-459F-9383-0C43947E9A02}" destId="{2940BD64-0DEB-4E46-9882-8381A9540988}" srcOrd="0" destOrd="0" presId="urn:microsoft.com/office/officeart/2005/8/layout/hierarchy2"/>
    <dgm:cxn modelId="{6275EB48-DAC5-4D96-8CCC-C4206B6FE92A}" srcId="{1CA5DE2A-1293-486A-BFD8-4392575799A0}" destId="{15AA89C4-09AD-444E-B4E4-A4B58F41125E}" srcOrd="4" destOrd="0" parTransId="{F09E9A44-0C2B-459F-9383-0C43947E9A02}" sibTransId="{9D0EC48A-786E-4757-B45B-9B459CE76156}"/>
    <dgm:cxn modelId="{0037A733-9DAF-451E-B41C-C3EF87807FA9}" type="presOf" srcId="{15AA89C4-09AD-444E-B4E4-A4B58F41125E}" destId="{B0DAF25C-9537-4433-9B3B-E427DA62D442}" srcOrd="0" destOrd="0" presId="urn:microsoft.com/office/officeart/2005/8/layout/hierarchy2"/>
    <dgm:cxn modelId="{C9EF8B2D-B98B-473A-845C-A9B9CCE03708}" type="presOf" srcId="{DE488967-6C61-426C-B189-FF36CFBAB84B}" destId="{B9185425-2864-46EC-A7FA-674B172F525F}" srcOrd="0" destOrd="0" presId="urn:microsoft.com/office/officeart/2005/8/layout/hierarchy2"/>
    <dgm:cxn modelId="{F2518C89-CA91-4A34-923B-BA58C6732BB5}" type="presOf" srcId="{1CA5DE2A-1293-486A-BFD8-4392575799A0}" destId="{2131C2CE-AF08-49D1-B1BB-18DC03CC9381}" srcOrd="0" destOrd="0" presId="urn:microsoft.com/office/officeart/2005/8/layout/hierarchy2"/>
    <dgm:cxn modelId="{DB5B936A-2D36-4DFB-9C97-BCE57E506574}" type="presOf" srcId="{D768940B-955F-45A6-BB2F-EE81D8FAD215}" destId="{FAB119B0-47F1-44C9-B213-3E49C58384A3}" srcOrd="0" destOrd="0" presId="urn:microsoft.com/office/officeart/2005/8/layout/hierarchy2"/>
    <dgm:cxn modelId="{BBA778DD-B06D-4D9B-8CBF-6B46A594556B}" type="presOf" srcId="{67001D8E-9AB0-4EAB-9B2B-6E287B43ACC1}" destId="{82A160F6-60F2-42EC-9E79-0CA85EE68617}" srcOrd="0" destOrd="0" presId="urn:microsoft.com/office/officeart/2005/8/layout/hierarchy2"/>
    <dgm:cxn modelId="{E6B6D2BB-4831-4350-AC7E-EBD397334357}" srcId="{1CA5DE2A-1293-486A-BFD8-4392575799A0}" destId="{CCC2F664-659F-4383-AECE-A3AFF9190E92}" srcOrd="0" destOrd="0" parTransId="{435E5785-1FBE-4421-AC49-12CFD672422C}" sibTransId="{1DFA6984-A086-4EF0-A2AF-00230C142D4C}"/>
    <dgm:cxn modelId="{DAD3B21F-C09B-4FCA-9B41-0F7BF089B51B}" type="presOf" srcId="{377D83B0-0050-4AFA-B5D3-AFE329E8991D}" destId="{DE1295ED-5FF5-4A02-84D9-12F065C1F67E}" srcOrd="0" destOrd="0" presId="urn:microsoft.com/office/officeart/2005/8/layout/hierarchy2"/>
    <dgm:cxn modelId="{B0407D02-9F25-4702-9546-8F0C3F3BC187}" type="presOf" srcId="{DABFFAB6-0A80-4585-92B8-3EA54E3DE9D0}" destId="{53F9F57E-C786-49B9-95BE-D9DF9A19E579}" srcOrd="1" destOrd="0" presId="urn:microsoft.com/office/officeart/2005/8/layout/hierarchy2"/>
    <dgm:cxn modelId="{E6D6E10D-B57C-4D49-8565-BC48F5F90D09}" type="presOf" srcId="{435E5785-1FBE-4421-AC49-12CFD672422C}" destId="{4507A23D-6B80-4F26-B3D7-09512408257B}" srcOrd="0" destOrd="0" presId="urn:microsoft.com/office/officeart/2005/8/layout/hierarchy2"/>
    <dgm:cxn modelId="{A8D1ACA9-A299-4A7F-B403-8A4B3B118B4B}" srcId="{CE90E411-51F8-4375-AC6C-698EF84278E8}" destId="{1CA5DE2A-1293-486A-BFD8-4392575799A0}" srcOrd="0" destOrd="0" parTransId="{8071E9C6-F4F5-438F-A05F-76E7BF3ABDAC}" sibTransId="{EAFB666A-457C-464C-8B10-A1895505B17E}"/>
    <dgm:cxn modelId="{78B7703A-6CCE-4025-A530-D76F5769C3D4}" type="presOf" srcId="{435E5785-1FBE-4421-AC49-12CFD672422C}" destId="{DE8EF61B-21CC-4A20-8B81-502170F65709}" srcOrd="1" destOrd="0" presId="urn:microsoft.com/office/officeart/2005/8/layout/hierarchy2"/>
    <dgm:cxn modelId="{3F5E06F8-E183-405A-A9D1-5B02217D39DA}" type="presOf" srcId="{AA982764-8941-42D6-A659-54BBA8903799}" destId="{F39AE2C9-D0D0-4F58-B254-78DFB73082B6}" srcOrd="0" destOrd="0" presId="urn:microsoft.com/office/officeart/2005/8/layout/hierarchy2"/>
    <dgm:cxn modelId="{E312806E-3C8D-4CA8-9F52-3D285D9EA98D}" type="presParOf" srcId="{AFFB02F4-70A0-4D34-BE5C-7FCAC67DED35}" destId="{608EA7D0-7713-49CD-B214-32498A51AE92}" srcOrd="0" destOrd="0" presId="urn:microsoft.com/office/officeart/2005/8/layout/hierarchy2"/>
    <dgm:cxn modelId="{6C570AD5-07CC-43F1-A5F6-AF4251151770}" type="presParOf" srcId="{608EA7D0-7713-49CD-B214-32498A51AE92}" destId="{2131C2CE-AF08-49D1-B1BB-18DC03CC9381}" srcOrd="0" destOrd="0" presId="urn:microsoft.com/office/officeart/2005/8/layout/hierarchy2"/>
    <dgm:cxn modelId="{80DFC65F-D526-42C0-A9D7-873D5A7EF2E0}" type="presParOf" srcId="{608EA7D0-7713-49CD-B214-32498A51AE92}" destId="{8751196A-3ACA-40E7-86B4-E695B980278C}" srcOrd="1" destOrd="0" presId="urn:microsoft.com/office/officeart/2005/8/layout/hierarchy2"/>
    <dgm:cxn modelId="{A2848316-A409-441F-8BDC-A85DE347CFE7}" type="presParOf" srcId="{8751196A-3ACA-40E7-86B4-E695B980278C}" destId="{4507A23D-6B80-4F26-B3D7-09512408257B}" srcOrd="0" destOrd="0" presId="urn:microsoft.com/office/officeart/2005/8/layout/hierarchy2"/>
    <dgm:cxn modelId="{81ACE169-31C2-4786-B1EB-B0E839926300}" type="presParOf" srcId="{4507A23D-6B80-4F26-B3D7-09512408257B}" destId="{DE8EF61B-21CC-4A20-8B81-502170F65709}" srcOrd="0" destOrd="0" presId="urn:microsoft.com/office/officeart/2005/8/layout/hierarchy2"/>
    <dgm:cxn modelId="{8733D45C-4D1E-49F9-BEE2-34281D8CABD4}" type="presParOf" srcId="{8751196A-3ACA-40E7-86B4-E695B980278C}" destId="{402D3B8A-FA9E-4546-B75D-736B60472B88}" srcOrd="1" destOrd="0" presId="urn:microsoft.com/office/officeart/2005/8/layout/hierarchy2"/>
    <dgm:cxn modelId="{9DA6A3A2-BC58-44A6-A7DC-2F2C30977547}" type="presParOf" srcId="{402D3B8A-FA9E-4546-B75D-736B60472B88}" destId="{83787831-5A60-4BF0-BD7C-14BC5408E111}" srcOrd="0" destOrd="0" presId="urn:microsoft.com/office/officeart/2005/8/layout/hierarchy2"/>
    <dgm:cxn modelId="{86EC941A-BC98-487E-878C-D8314D843432}" type="presParOf" srcId="{402D3B8A-FA9E-4546-B75D-736B60472B88}" destId="{5FCC707B-AA53-4350-AB4D-9C9F501482C1}" srcOrd="1" destOrd="0" presId="urn:microsoft.com/office/officeart/2005/8/layout/hierarchy2"/>
    <dgm:cxn modelId="{2251D5D2-1EE0-41F5-ACA4-E621404369C3}" type="presParOf" srcId="{8751196A-3ACA-40E7-86B4-E695B980278C}" destId="{DE1295ED-5FF5-4A02-84D9-12F065C1F67E}" srcOrd="2" destOrd="0" presId="urn:microsoft.com/office/officeart/2005/8/layout/hierarchy2"/>
    <dgm:cxn modelId="{0A43E69C-511B-4D26-AFA8-104206ADA2CE}" type="presParOf" srcId="{DE1295ED-5FF5-4A02-84D9-12F065C1F67E}" destId="{7D96B156-7797-4DCF-8642-B96332B52A9F}" srcOrd="0" destOrd="0" presId="urn:microsoft.com/office/officeart/2005/8/layout/hierarchy2"/>
    <dgm:cxn modelId="{8054E3C5-6576-4C11-9668-28AB78995291}" type="presParOf" srcId="{8751196A-3ACA-40E7-86B4-E695B980278C}" destId="{1483E561-6E50-4B05-8A3E-60E525CF2BB2}" srcOrd="3" destOrd="0" presId="urn:microsoft.com/office/officeart/2005/8/layout/hierarchy2"/>
    <dgm:cxn modelId="{3C4DFDF2-27C3-4458-8A1E-2CDECAAF4127}" type="presParOf" srcId="{1483E561-6E50-4B05-8A3E-60E525CF2BB2}" destId="{FAB119B0-47F1-44C9-B213-3E49C58384A3}" srcOrd="0" destOrd="0" presId="urn:microsoft.com/office/officeart/2005/8/layout/hierarchy2"/>
    <dgm:cxn modelId="{D4E3CA04-E22F-4F29-90F9-51C5A124C24B}" type="presParOf" srcId="{1483E561-6E50-4B05-8A3E-60E525CF2BB2}" destId="{22CC00F7-2239-42B1-A4B3-377B31785996}" srcOrd="1" destOrd="0" presId="urn:microsoft.com/office/officeart/2005/8/layout/hierarchy2"/>
    <dgm:cxn modelId="{CDB1D012-C889-4613-ACD5-8308A8FE06F5}" type="presParOf" srcId="{8751196A-3ACA-40E7-86B4-E695B980278C}" destId="{EC7D43D4-2ED5-4629-B7BD-243859C5785B}" srcOrd="4" destOrd="0" presId="urn:microsoft.com/office/officeart/2005/8/layout/hierarchy2"/>
    <dgm:cxn modelId="{F679E05E-0D89-44C9-B73E-394786E69251}" type="presParOf" srcId="{EC7D43D4-2ED5-4629-B7BD-243859C5785B}" destId="{53F9F57E-C786-49B9-95BE-D9DF9A19E579}" srcOrd="0" destOrd="0" presId="urn:microsoft.com/office/officeart/2005/8/layout/hierarchy2"/>
    <dgm:cxn modelId="{82488CC0-2823-4156-8E8B-BCBFF9C0D977}" type="presParOf" srcId="{8751196A-3ACA-40E7-86B4-E695B980278C}" destId="{D3C404D8-DF86-4323-9E36-6B7880E5EEA4}" srcOrd="5" destOrd="0" presId="urn:microsoft.com/office/officeart/2005/8/layout/hierarchy2"/>
    <dgm:cxn modelId="{D8A0ECC6-1D9C-42B7-8156-71B848710DC8}" type="presParOf" srcId="{D3C404D8-DF86-4323-9E36-6B7880E5EEA4}" destId="{F39AE2C9-D0D0-4F58-B254-78DFB73082B6}" srcOrd="0" destOrd="0" presId="urn:microsoft.com/office/officeart/2005/8/layout/hierarchy2"/>
    <dgm:cxn modelId="{95BFC0F9-F3E1-42B0-97B4-76A557C44EA6}" type="presParOf" srcId="{D3C404D8-DF86-4323-9E36-6B7880E5EEA4}" destId="{FB455562-13B6-4589-85F7-2EEB46103C8D}" srcOrd="1" destOrd="0" presId="urn:microsoft.com/office/officeart/2005/8/layout/hierarchy2"/>
    <dgm:cxn modelId="{4BE6700F-2306-4CA7-A8D4-CB21CD84E953}" type="presParOf" srcId="{8751196A-3ACA-40E7-86B4-E695B980278C}" destId="{B9185425-2864-46EC-A7FA-674B172F525F}" srcOrd="6" destOrd="0" presId="urn:microsoft.com/office/officeart/2005/8/layout/hierarchy2"/>
    <dgm:cxn modelId="{7E268F24-F0F6-4B55-8473-657364188CDB}" type="presParOf" srcId="{B9185425-2864-46EC-A7FA-674B172F525F}" destId="{3EBECC6D-CC66-46ED-A1CA-EF088CEC6CAB}" srcOrd="0" destOrd="0" presId="urn:microsoft.com/office/officeart/2005/8/layout/hierarchy2"/>
    <dgm:cxn modelId="{1BBDFBD3-EE3A-4CDB-9FDD-AA08A6CFD90E}" type="presParOf" srcId="{8751196A-3ACA-40E7-86B4-E695B980278C}" destId="{845E6402-F0FA-4CF7-8D26-6A7A7B87048B}" srcOrd="7" destOrd="0" presId="urn:microsoft.com/office/officeart/2005/8/layout/hierarchy2"/>
    <dgm:cxn modelId="{A8C0D779-154B-4B2E-9A72-E958ABECF149}" type="presParOf" srcId="{845E6402-F0FA-4CF7-8D26-6A7A7B87048B}" destId="{82A160F6-60F2-42EC-9E79-0CA85EE68617}" srcOrd="0" destOrd="0" presId="urn:microsoft.com/office/officeart/2005/8/layout/hierarchy2"/>
    <dgm:cxn modelId="{7E775C4A-E416-4940-B73C-BB378D6A4B81}" type="presParOf" srcId="{845E6402-F0FA-4CF7-8D26-6A7A7B87048B}" destId="{6B2D1290-76D7-45E1-81E3-CDB703EF197A}" srcOrd="1" destOrd="0" presId="urn:microsoft.com/office/officeart/2005/8/layout/hierarchy2"/>
    <dgm:cxn modelId="{CD21D525-55C6-4900-B2D1-A987A1025186}" type="presParOf" srcId="{8751196A-3ACA-40E7-86B4-E695B980278C}" destId="{2940BD64-0DEB-4E46-9882-8381A9540988}" srcOrd="8" destOrd="0" presId="urn:microsoft.com/office/officeart/2005/8/layout/hierarchy2"/>
    <dgm:cxn modelId="{74AEC995-CAD9-4878-9B1E-FB29C0E4F163}" type="presParOf" srcId="{2940BD64-0DEB-4E46-9882-8381A9540988}" destId="{2F099F50-D079-4D72-B85A-51A23B95C0F6}" srcOrd="0" destOrd="0" presId="urn:microsoft.com/office/officeart/2005/8/layout/hierarchy2"/>
    <dgm:cxn modelId="{6CB35132-7919-4AC0-A80F-5C81A08CE7FA}" type="presParOf" srcId="{8751196A-3ACA-40E7-86B4-E695B980278C}" destId="{6A1C7F67-7103-4102-963D-46576CB110FA}" srcOrd="9" destOrd="0" presId="urn:microsoft.com/office/officeart/2005/8/layout/hierarchy2"/>
    <dgm:cxn modelId="{92DA2C10-F04F-44D6-B025-B600B9E772DB}" type="presParOf" srcId="{6A1C7F67-7103-4102-963D-46576CB110FA}" destId="{B0DAF25C-9537-4433-9B3B-E427DA62D442}" srcOrd="0" destOrd="0" presId="urn:microsoft.com/office/officeart/2005/8/layout/hierarchy2"/>
    <dgm:cxn modelId="{644E44E5-6D2F-4DEB-B97E-B73E8509E22C}" type="presParOf" srcId="{6A1C7F67-7103-4102-963D-46576CB110FA}" destId="{DE4E1336-4C06-47F8-8F2C-48EADA4F4823}" srcOrd="1" destOrd="0" presId="urn:microsoft.com/office/officeart/2005/8/layout/hierarchy2"/>
  </dgm:cxnLst>
  <dgm:bg>
    <a:noFill/>
  </dgm:bg>
  <dgm:whole/>
</dgm:dataModel>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7" y="10"/>
            <a:ext cx="2985281" cy="501525"/>
          </a:xfrm>
          <a:prstGeom prst="rect">
            <a:avLst/>
          </a:prstGeom>
        </p:spPr>
        <p:txBody>
          <a:bodyPr vert="horz" lIns="90421" tIns="45211" rIns="90421" bIns="45211" rtlCol="0"/>
          <a:lstStyle>
            <a:lvl1pPr algn="l">
              <a:defRPr sz="1200"/>
            </a:lvl1pPr>
          </a:lstStyle>
          <a:p>
            <a:endParaRPr lang="id-ID"/>
          </a:p>
        </p:txBody>
      </p:sp>
      <p:sp>
        <p:nvSpPr>
          <p:cNvPr id="3" name="Date Placeholder 2"/>
          <p:cNvSpPr>
            <a:spLocks noGrp="1"/>
          </p:cNvSpPr>
          <p:nvPr>
            <p:ph type="dt" sz="quarter" idx="1"/>
          </p:nvPr>
        </p:nvSpPr>
        <p:spPr>
          <a:xfrm>
            <a:off x="3901357" y="10"/>
            <a:ext cx="2985281" cy="501525"/>
          </a:xfrm>
          <a:prstGeom prst="rect">
            <a:avLst/>
          </a:prstGeom>
        </p:spPr>
        <p:txBody>
          <a:bodyPr vert="horz" lIns="90421" tIns="45211" rIns="90421" bIns="45211" rtlCol="0"/>
          <a:lstStyle>
            <a:lvl1pPr algn="r">
              <a:defRPr sz="1200"/>
            </a:lvl1pPr>
          </a:lstStyle>
          <a:p>
            <a:fld id="{601C48A6-C9CD-4929-A38D-22C3A9F5E8C3}" type="datetimeFigureOut">
              <a:rPr lang="id-ID" smtClean="0"/>
              <a:pPr/>
              <a:t>02/04/2019</a:t>
            </a:fld>
            <a:endParaRPr lang="id-ID"/>
          </a:p>
        </p:txBody>
      </p:sp>
      <p:sp>
        <p:nvSpPr>
          <p:cNvPr id="4" name="Footer Placeholder 3"/>
          <p:cNvSpPr>
            <a:spLocks noGrp="1"/>
          </p:cNvSpPr>
          <p:nvPr>
            <p:ph type="ftr" sz="quarter" idx="2"/>
          </p:nvPr>
        </p:nvSpPr>
        <p:spPr>
          <a:xfrm>
            <a:off x="17" y="9518782"/>
            <a:ext cx="2985281" cy="501525"/>
          </a:xfrm>
          <a:prstGeom prst="rect">
            <a:avLst/>
          </a:prstGeom>
        </p:spPr>
        <p:txBody>
          <a:bodyPr vert="horz" lIns="90421" tIns="45211" rIns="90421" bIns="45211" rtlCol="0" anchor="b"/>
          <a:lstStyle>
            <a:lvl1pPr algn="l">
              <a:defRPr sz="1200"/>
            </a:lvl1pPr>
          </a:lstStyle>
          <a:p>
            <a:endParaRPr lang="id-ID"/>
          </a:p>
        </p:txBody>
      </p:sp>
      <p:sp>
        <p:nvSpPr>
          <p:cNvPr id="5" name="Slide Number Placeholder 4"/>
          <p:cNvSpPr>
            <a:spLocks noGrp="1"/>
          </p:cNvSpPr>
          <p:nvPr>
            <p:ph type="sldNum" sz="quarter" idx="3"/>
          </p:nvPr>
        </p:nvSpPr>
        <p:spPr>
          <a:xfrm>
            <a:off x="3901357" y="9518782"/>
            <a:ext cx="2985281" cy="501525"/>
          </a:xfrm>
          <a:prstGeom prst="rect">
            <a:avLst/>
          </a:prstGeom>
        </p:spPr>
        <p:txBody>
          <a:bodyPr vert="horz" lIns="90421" tIns="45211" rIns="90421" bIns="45211" rtlCol="0" anchor="b"/>
          <a:lstStyle>
            <a:lvl1pPr algn="r">
              <a:defRPr sz="1200"/>
            </a:lvl1pPr>
          </a:lstStyle>
          <a:p>
            <a:fld id="{5E6EDA15-A6B3-463B-80D2-135EF2B70967}" type="slidenum">
              <a:rPr lang="id-ID" smtClean="0"/>
              <a:pPr/>
              <a:t>‹#›</a:t>
            </a:fld>
            <a:endParaRPr lang="id-ID"/>
          </a:p>
        </p:txBody>
      </p:sp>
    </p:spTree>
    <p:extLst>
      <p:ext uri="{BB962C8B-B14F-4D97-AF65-F5344CB8AC3E}">
        <p14:creationId xmlns:p14="http://schemas.microsoft.com/office/powerpoint/2010/main" xmlns="" val="17201098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22"/>
            <a:ext cx="2984870" cy="502755"/>
          </a:xfrm>
          <a:prstGeom prst="rect">
            <a:avLst/>
          </a:prstGeom>
        </p:spPr>
        <p:txBody>
          <a:bodyPr vert="horz" lIns="93179" tIns="46589" rIns="93179" bIns="46589" rtlCol="0"/>
          <a:lstStyle>
            <a:lvl1pPr algn="l">
              <a:defRPr sz="1200"/>
            </a:lvl1pPr>
          </a:lstStyle>
          <a:p>
            <a:endParaRPr lang="id-ID"/>
          </a:p>
        </p:txBody>
      </p:sp>
      <p:sp>
        <p:nvSpPr>
          <p:cNvPr id="3" name="Date Placeholder 2"/>
          <p:cNvSpPr>
            <a:spLocks noGrp="1"/>
          </p:cNvSpPr>
          <p:nvPr>
            <p:ph type="dt" idx="1"/>
          </p:nvPr>
        </p:nvSpPr>
        <p:spPr>
          <a:xfrm>
            <a:off x="3901706" y="22"/>
            <a:ext cx="2984870" cy="502755"/>
          </a:xfrm>
          <a:prstGeom prst="rect">
            <a:avLst/>
          </a:prstGeom>
        </p:spPr>
        <p:txBody>
          <a:bodyPr vert="horz" lIns="93179" tIns="46589" rIns="93179" bIns="46589" rtlCol="0"/>
          <a:lstStyle>
            <a:lvl1pPr algn="r">
              <a:defRPr sz="1200"/>
            </a:lvl1pPr>
          </a:lstStyle>
          <a:p>
            <a:fld id="{70E7C1EE-9565-4C12-9287-CF43C7D2A0ED}" type="datetimeFigureOut">
              <a:rPr lang="id-ID" smtClean="0"/>
              <a:pPr/>
              <a:t>02/04/2019</a:t>
            </a:fld>
            <a:endParaRPr lang="id-ID"/>
          </a:p>
        </p:txBody>
      </p:sp>
      <p:sp>
        <p:nvSpPr>
          <p:cNvPr id="4" name="Slide Image Placeholder 3"/>
          <p:cNvSpPr>
            <a:spLocks noGrp="1" noRot="1" noChangeAspect="1"/>
          </p:cNvSpPr>
          <p:nvPr>
            <p:ph type="sldImg" idx="2"/>
          </p:nvPr>
        </p:nvSpPr>
        <p:spPr>
          <a:xfrm>
            <a:off x="438150" y="1252538"/>
            <a:ext cx="6011863" cy="3382962"/>
          </a:xfrm>
          <a:prstGeom prst="rect">
            <a:avLst/>
          </a:prstGeom>
          <a:noFill/>
          <a:ln w="12700">
            <a:solidFill>
              <a:prstClr val="black"/>
            </a:solidFill>
          </a:ln>
        </p:spPr>
        <p:txBody>
          <a:bodyPr vert="horz" lIns="93179" tIns="46589" rIns="93179" bIns="46589" rtlCol="0" anchor="ctr"/>
          <a:lstStyle/>
          <a:p>
            <a:endParaRPr lang="id-ID"/>
          </a:p>
        </p:txBody>
      </p:sp>
      <p:sp>
        <p:nvSpPr>
          <p:cNvPr id="5" name="Notes Placeholder 4"/>
          <p:cNvSpPr>
            <a:spLocks noGrp="1"/>
          </p:cNvSpPr>
          <p:nvPr>
            <p:ph type="body" sz="quarter" idx="3"/>
          </p:nvPr>
        </p:nvSpPr>
        <p:spPr>
          <a:xfrm>
            <a:off x="688817" y="4822287"/>
            <a:ext cx="5510530" cy="3945492"/>
          </a:xfrm>
          <a:prstGeom prst="rect">
            <a:avLst/>
          </a:prstGeom>
        </p:spPr>
        <p:txBody>
          <a:bodyPr vert="horz" lIns="93179" tIns="46589" rIns="93179"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6" y="9517552"/>
            <a:ext cx="2984870" cy="502754"/>
          </a:xfrm>
          <a:prstGeom prst="rect">
            <a:avLst/>
          </a:prstGeom>
        </p:spPr>
        <p:txBody>
          <a:bodyPr vert="horz" lIns="93179" tIns="46589" rIns="93179" bIns="46589" rtlCol="0" anchor="b"/>
          <a:lstStyle>
            <a:lvl1pPr algn="l">
              <a:defRPr sz="1200"/>
            </a:lvl1pPr>
          </a:lstStyle>
          <a:p>
            <a:endParaRPr lang="id-ID"/>
          </a:p>
        </p:txBody>
      </p:sp>
      <p:sp>
        <p:nvSpPr>
          <p:cNvPr id="7" name="Slide Number Placeholder 6"/>
          <p:cNvSpPr>
            <a:spLocks noGrp="1"/>
          </p:cNvSpPr>
          <p:nvPr>
            <p:ph type="sldNum" sz="quarter" idx="5"/>
          </p:nvPr>
        </p:nvSpPr>
        <p:spPr>
          <a:xfrm>
            <a:off x="3901706" y="9517552"/>
            <a:ext cx="2984870" cy="502754"/>
          </a:xfrm>
          <a:prstGeom prst="rect">
            <a:avLst/>
          </a:prstGeom>
        </p:spPr>
        <p:txBody>
          <a:bodyPr vert="horz" lIns="93179" tIns="46589" rIns="93179" bIns="46589" rtlCol="0" anchor="b"/>
          <a:lstStyle>
            <a:lvl1pPr algn="r">
              <a:defRPr sz="1200"/>
            </a:lvl1pPr>
          </a:lstStyle>
          <a:p>
            <a:fld id="{ACB19B08-C9B8-4636-A0CC-E276D12A3666}" type="slidenum">
              <a:rPr lang="id-ID" smtClean="0"/>
              <a:pPr/>
              <a:t>‹#›</a:t>
            </a:fld>
            <a:endParaRPr lang="id-ID"/>
          </a:p>
        </p:txBody>
      </p:sp>
    </p:spTree>
    <p:extLst>
      <p:ext uri="{BB962C8B-B14F-4D97-AF65-F5344CB8AC3E}">
        <p14:creationId xmlns:p14="http://schemas.microsoft.com/office/powerpoint/2010/main" xmlns="" val="354804550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Tree>
    <p:extLst>
      <p:ext uri="{BB962C8B-B14F-4D97-AF65-F5344CB8AC3E}">
        <p14:creationId xmlns:p14="http://schemas.microsoft.com/office/powerpoint/2010/main" xmlns="" val="529870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DBB71C-EEB4-4FFF-8BB2-018466DD3B4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xmlns="" id="{20BEC63A-C39C-43C6-AA9A-3948135F1F9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xmlns="" id="{DA7D1B6F-5CE9-44DF-A854-BB52787CE739}"/>
              </a:ext>
            </a:extLst>
          </p:cNvPr>
          <p:cNvSpPr>
            <a:spLocks noGrp="1"/>
          </p:cNvSpPr>
          <p:nvPr>
            <p:ph type="dt" sz="half" idx="10"/>
          </p:nvPr>
        </p:nvSpPr>
        <p:spPr>
          <a:xfrm>
            <a:off x="838200" y="6356350"/>
            <a:ext cx="2743200" cy="365125"/>
          </a:xfrm>
          <a:prstGeom prst="rect">
            <a:avLst/>
          </a:prstGeom>
        </p:spPr>
        <p:txBody>
          <a:bodyPr/>
          <a:lstStyle/>
          <a:p>
            <a:fld id="{D5336B89-F292-4121-8860-8FC0FBF97032}" type="datetime1">
              <a:rPr lang="id-ID" smtClean="0"/>
              <a:pPr/>
              <a:t>02/04/2019</a:t>
            </a:fld>
            <a:endParaRPr lang="id-ID"/>
          </a:p>
        </p:txBody>
      </p:sp>
      <p:sp>
        <p:nvSpPr>
          <p:cNvPr id="5" name="Footer Placeholder 4">
            <a:extLst>
              <a:ext uri="{FF2B5EF4-FFF2-40B4-BE49-F238E27FC236}">
                <a16:creationId xmlns:a16="http://schemas.microsoft.com/office/drawing/2014/main" xmlns="" id="{91DD5B2A-7220-4B0B-BD70-F0C57FC9A1F0}"/>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6" name="Slide Number Placeholder 5">
            <a:extLst>
              <a:ext uri="{FF2B5EF4-FFF2-40B4-BE49-F238E27FC236}">
                <a16:creationId xmlns:a16="http://schemas.microsoft.com/office/drawing/2014/main" xmlns="" id="{5EB53DC0-F52C-4A46-9AF4-F7A19896E071}"/>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2501104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5D4E94-77D4-498C-861D-72528FAF8E9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953CEBB2-3385-46AD-97EC-ED1D091DEC9F}"/>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C092313F-45DB-451D-A5F8-64705FCBA9B9}"/>
              </a:ext>
            </a:extLst>
          </p:cNvPr>
          <p:cNvSpPr>
            <a:spLocks noGrp="1"/>
          </p:cNvSpPr>
          <p:nvPr>
            <p:ph type="dt" sz="half" idx="10"/>
          </p:nvPr>
        </p:nvSpPr>
        <p:spPr>
          <a:xfrm>
            <a:off x="838200" y="6356350"/>
            <a:ext cx="2743200" cy="365125"/>
          </a:xfrm>
          <a:prstGeom prst="rect">
            <a:avLst/>
          </a:prstGeom>
        </p:spPr>
        <p:txBody>
          <a:bodyPr/>
          <a:lstStyle/>
          <a:p>
            <a:fld id="{59E983E5-D5BD-4BBC-8302-7CA7655535CA}" type="datetime1">
              <a:rPr lang="id-ID" smtClean="0"/>
              <a:pPr/>
              <a:t>02/04/2019</a:t>
            </a:fld>
            <a:endParaRPr lang="id-ID"/>
          </a:p>
        </p:txBody>
      </p:sp>
      <p:sp>
        <p:nvSpPr>
          <p:cNvPr id="5" name="Footer Placeholder 4">
            <a:extLst>
              <a:ext uri="{FF2B5EF4-FFF2-40B4-BE49-F238E27FC236}">
                <a16:creationId xmlns:a16="http://schemas.microsoft.com/office/drawing/2014/main" xmlns="" id="{7C284158-4C4E-4226-A92D-00F0BA9630B0}"/>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6" name="Slide Number Placeholder 5">
            <a:extLst>
              <a:ext uri="{FF2B5EF4-FFF2-40B4-BE49-F238E27FC236}">
                <a16:creationId xmlns:a16="http://schemas.microsoft.com/office/drawing/2014/main" xmlns="" id="{E5AD51FA-1132-4136-A3C8-761B6EC6872A}"/>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2051180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E66A2E-6560-4ED8-8921-243286675E9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xmlns="" id="{1DA3DA33-5794-4895-88A6-3395B432CABC}"/>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ED2AC330-4371-4FBD-AA17-7442B0A8D40C}"/>
              </a:ext>
            </a:extLst>
          </p:cNvPr>
          <p:cNvSpPr>
            <a:spLocks noGrp="1"/>
          </p:cNvSpPr>
          <p:nvPr>
            <p:ph type="dt" sz="half" idx="10"/>
          </p:nvPr>
        </p:nvSpPr>
        <p:spPr>
          <a:xfrm>
            <a:off x="838200" y="6356350"/>
            <a:ext cx="2743200" cy="365125"/>
          </a:xfrm>
          <a:prstGeom prst="rect">
            <a:avLst/>
          </a:prstGeom>
        </p:spPr>
        <p:txBody>
          <a:bodyPr/>
          <a:lstStyle/>
          <a:p>
            <a:fld id="{0ADB90FC-3CD6-48AA-8437-6F97669E415A}" type="datetime1">
              <a:rPr lang="id-ID" smtClean="0"/>
              <a:pPr/>
              <a:t>02/04/2019</a:t>
            </a:fld>
            <a:endParaRPr lang="id-ID"/>
          </a:p>
        </p:txBody>
      </p:sp>
      <p:sp>
        <p:nvSpPr>
          <p:cNvPr id="5" name="Footer Placeholder 4">
            <a:extLst>
              <a:ext uri="{FF2B5EF4-FFF2-40B4-BE49-F238E27FC236}">
                <a16:creationId xmlns:a16="http://schemas.microsoft.com/office/drawing/2014/main" xmlns="" id="{7F0ECF85-0F83-4938-91BF-042A9C5C71AA}"/>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6" name="Slide Number Placeholder 5">
            <a:extLst>
              <a:ext uri="{FF2B5EF4-FFF2-40B4-BE49-F238E27FC236}">
                <a16:creationId xmlns:a16="http://schemas.microsoft.com/office/drawing/2014/main" xmlns="" id="{4AD5B4C4-6A8E-44ED-841E-D52AA6CF1025}"/>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3910027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43E954-C051-44D2-A2DE-BA122A73D26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3E91FFBC-3734-4224-AE23-85B69E1CF25C}"/>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xmlns="" id="{F642EB9E-120F-4140-936C-D4191FF03B19}"/>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xmlns="" id="{358225F4-60E8-4B68-9731-71B9B71630E2}"/>
              </a:ext>
            </a:extLst>
          </p:cNvPr>
          <p:cNvSpPr>
            <a:spLocks noGrp="1"/>
          </p:cNvSpPr>
          <p:nvPr>
            <p:ph type="dt" sz="half" idx="10"/>
          </p:nvPr>
        </p:nvSpPr>
        <p:spPr>
          <a:xfrm>
            <a:off x="838200" y="6356350"/>
            <a:ext cx="2743200" cy="365125"/>
          </a:xfrm>
          <a:prstGeom prst="rect">
            <a:avLst/>
          </a:prstGeom>
        </p:spPr>
        <p:txBody>
          <a:bodyPr/>
          <a:lstStyle/>
          <a:p>
            <a:fld id="{9505CF62-0126-453A-A04E-492B41732F78}" type="datetime1">
              <a:rPr lang="id-ID" smtClean="0"/>
              <a:pPr/>
              <a:t>02/04/2019</a:t>
            </a:fld>
            <a:endParaRPr lang="id-ID"/>
          </a:p>
        </p:txBody>
      </p:sp>
      <p:sp>
        <p:nvSpPr>
          <p:cNvPr id="6" name="Footer Placeholder 5">
            <a:extLst>
              <a:ext uri="{FF2B5EF4-FFF2-40B4-BE49-F238E27FC236}">
                <a16:creationId xmlns:a16="http://schemas.microsoft.com/office/drawing/2014/main" xmlns="" id="{F1C3B43A-39AE-43FB-A6F6-D3BDAE18399B}"/>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7" name="Slide Number Placeholder 6">
            <a:extLst>
              <a:ext uri="{FF2B5EF4-FFF2-40B4-BE49-F238E27FC236}">
                <a16:creationId xmlns:a16="http://schemas.microsoft.com/office/drawing/2014/main" xmlns="" id="{03C0B6D1-8B2E-48F6-AF87-90D8109BFDD9}"/>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1574234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67618C-C369-4ACC-9250-E3F238BBC3A0}"/>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xmlns="" id="{73B80CBC-F908-4681-828E-503A584AC79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582BD657-C7AC-4142-8ADA-726B40576114}"/>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xmlns="" id="{8A552866-59E1-4E70-85E2-9A6702C85E1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C34A7E02-881C-4BB8-B1E9-24A09BAE1D11}"/>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xmlns="" id="{B5A8683C-94BF-4559-8CDE-AD3ED215D368}"/>
              </a:ext>
            </a:extLst>
          </p:cNvPr>
          <p:cNvSpPr>
            <a:spLocks noGrp="1"/>
          </p:cNvSpPr>
          <p:nvPr>
            <p:ph type="dt" sz="half" idx="10"/>
          </p:nvPr>
        </p:nvSpPr>
        <p:spPr>
          <a:xfrm>
            <a:off x="838200" y="6356350"/>
            <a:ext cx="2743200" cy="365125"/>
          </a:xfrm>
          <a:prstGeom prst="rect">
            <a:avLst/>
          </a:prstGeom>
        </p:spPr>
        <p:txBody>
          <a:bodyPr/>
          <a:lstStyle/>
          <a:p>
            <a:fld id="{DFB810E8-D342-4727-BA3D-9FF16992784E}" type="datetime1">
              <a:rPr lang="id-ID" smtClean="0"/>
              <a:pPr/>
              <a:t>02/04/2019</a:t>
            </a:fld>
            <a:endParaRPr lang="id-ID"/>
          </a:p>
        </p:txBody>
      </p:sp>
      <p:sp>
        <p:nvSpPr>
          <p:cNvPr id="8" name="Footer Placeholder 7">
            <a:extLst>
              <a:ext uri="{FF2B5EF4-FFF2-40B4-BE49-F238E27FC236}">
                <a16:creationId xmlns:a16="http://schemas.microsoft.com/office/drawing/2014/main" xmlns="" id="{6EBD17A1-C890-445F-B2D3-5E6B9ED621C9}"/>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9" name="Slide Number Placeholder 8">
            <a:extLst>
              <a:ext uri="{FF2B5EF4-FFF2-40B4-BE49-F238E27FC236}">
                <a16:creationId xmlns:a16="http://schemas.microsoft.com/office/drawing/2014/main" xmlns="" id="{9FE9C454-5E4C-418D-A38D-7975A01C80F0}"/>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3830613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E59A5-77C4-499C-A425-0EBEB250F21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xmlns="" id="{E9674DB9-D197-4363-9D66-74018E3DC081}"/>
              </a:ext>
            </a:extLst>
          </p:cNvPr>
          <p:cNvSpPr>
            <a:spLocks noGrp="1"/>
          </p:cNvSpPr>
          <p:nvPr>
            <p:ph type="dt" sz="half" idx="10"/>
          </p:nvPr>
        </p:nvSpPr>
        <p:spPr>
          <a:xfrm>
            <a:off x="838200" y="6356350"/>
            <a:ext cx="2743200" cy="365125"/>
          </a:xfrm>
          <a:prstGeom prst="rect">
            <a:avLst/>
          </a:prstGeom>
        </p:spPr>
        <p:txBody>
          <a:bodyPr/>
          <a:lstStyle/>
          <a:p>
            <a:fld id="{69C15CEC-9C85-448E-9AA3-722203D85D60}" type="datetime1">
              <a:rPr lang="id-ID" smtClean="0"/>
              <a:pPr/>
              <a:t>02/04/2019</a:t>
            </a:fld>
            <a:endParaRPr lang="id-ID"/>
          </a:p>
        </p:txBody>
      </p:sp>
      <p:sp>
        <p:nvSpPr>
          <p:cNvPr id="4" name="Footer Placeholder 3">
            <a:extLst>
              <a:ext uri="{FF2B5EF4-FFF2-40B4-BE49-F238E27FC236}">
                <a16:creationId xmlns:a16="http://schemas.microsoft.com/office/drawing/2014/main" xmlns="" id="{8E07712F-D29C-479C-8F9C-B89E74D20FAC}"/>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5" name="Slide Number Placeholder 4">
            <a:extLst>
              <a:ext uri="{FF2B5EF4-FFF2-40B4-BE49-F238E27FC236}">
                <a16:creationId xmlns:a16="http://schemas.microsoft.com/office/drawing/2014/main" xmlns="" id="{CB0A3097-0F6C-4B49-96A3-BAE40E425542}"/>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3006717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0E6E84B-7F86-4023-B52B-95815BDF34ED}"/>
              </a:ext>
            </a:extLst>
          </p:cNvPr>
          <p:cNvSpPr>
            <a:spLocks noGrp="1"/>
          </p:cNvSpPr>
          <p:nvPr>
            <p:ph type="dt" sz="half" idx="10"/>
          </p:nvPr>
        </p:nvSpPr>
        <p:spPr>
          <a:xfrm>
            <a:off x="838200" y="6356350"/>
            <a:ext cx="2743200" cy="365125"/>
          </a:xfrm>
          <a:prstGeom prst="rect">
            <a:avLst/>
          </a:prstGeom>
        </p:spPr>
        <p:txBody>
          <a:bodyPr/>
          <a:lstStyle/>
          <a:p>
            <a:fld id="{ED78634B-366A-440A-926E-A97A467CF258}" type="datetime1">
              <a:rPr lang="id-ID" smtClean="0"/>
              <a:pPr/>
              <a:t>02/04/2019</a:t>
            </a:fld>
            <a:endParaRPr lang="id-ID"/>
          </a:p>
        </p:txBody>
      </p:sp>
      <p:sp>
        <p:nvSpPr>
          <p:cNvPr id="3" name="Footer Placeholder 2">
            <a:extLst>
              <a:ext uri="{FF2B5EF4-FFF2-40B4-BE49-F238E27FC236}">
                <a16:creationId xmlns:a16="http://schemas.microsoft.com/office/drawing/2014/main" xmlns="" id="{EAEEF3F1-023A-4A6F-9972-554A25237A8C}"/>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4" name="Slide Number Placeholder 3">
            <a:extLst>
              <a:ext uri="{FF2B5EF4-FFF2-40B4-BE49-F238E27FC236}">
                <a16:creationId xmlns:a16="http://schemas.microsoft.com/office/drawing/2014/main" xmlns="" id="{D7B75996-434E-407A-9AA0-FF213E28207E}"/>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152699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9A4711-6138-4DDA-9502-40A1EA81D30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6488997B-DAEE-41AA-90D4-B6B371ECADF5}"/>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xmlns="" id="{4B678649-0E0F-4A0C-B412-FDBA490F0D3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90A72919-4DB2-4983-A542-D4338C2DA331}"/>
              </a:ext>
            </a:extLst>
          </p:cNvPr>
          <p:cNvSpPr>
            <a:spLocks noGrp="1"/>
          </p:cNvSpPr>
          <p:nvPr>
            <p:ph type="dt" sz="half" idx="10"/>
          </p:nvPr>
        </p:nvSpPr>
        <p:spPr>
          <a:xfrm>
            <a:off x="838200" y="6356350"/>
            <a:ext cx="2743200" cy="365125"/>
          </a:xfrm>
          <a:prstGeom prst="rect">
            <a:avLst/>
          </a:prstGeom>
        </p:spPr>
        <p:txBody>
          <a:bodyPr/>
          <a:lstStyle/>
          <a:p>
            <a:fld id="{73B86672-BB94-462F-9B54-90D38FE8E951}" type="datetime1">
              <a:rPr lang="id-ID" smtClean="0"/>
              <a:pPr/>
              <a:t>02/04/2019</a:t>
            </a:fld>
            <a:endParaRPr lang="id-ID"/>
          </a:p>
        </p:txBody>
      </p:sp>
      <p:sp>
        <p:nvSpPr>
          <p:cNvPr id="6" name="Footer Placeholder 5">
            <a:extLst>
              <a:ext uri="{FF2B5EF4-FFF2-40B4-BE49-F238E27FC236}">
                <a16:creationId xmlns:a16="http://schemas.microsoft.com/office/drawing/2014/main" xmlns="" id="{85401902-28BD-48AC-BC77-5BF5F16E1A6F}"/>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7" name="Slide Number Placeholder 6">
            <a:extLst>
              <a:ext uri="{FF2B5EF4-FFF2-40B4-BE49-F238E27FC236}">
                <a16:creationId xmlns:a16="http://schemas.microsoft.com/office/drawing/2014/main" xmlns="" id="{44DF71A1-CEB4-40AD-AF77-CD5A11E71D1B}"/>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4245559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E0EC53-EBF7-48E7-B275-7AC7FFCAE03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xmlns="" id="{DD66A193-9935-4ED4-B0B2-6A36BC49EE89}"/>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xmlns="" id="{C05BFC2A-D12A-4AF4-BDBF-8A9FE98D006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2AD44682-1F7B-44A0-A843-614042CD4B94}"/>
              </a:ext>
            </a:extLst>
          </p:cNvPr>
          <p:cNvSpPr>
            <a:spLocks noGrp="1"/>
          </p:cNvSpPr>
          <p:nvPr>
            <p:ph type="dt" sz="half" idx="10"/>
          </p:nvPr>
        </p:nvSpPr>
        <p:spPr>
          <a:xfrm>
            <a:off x="838200" y="6356350"/>
            <a:ext cx="2743200" cy="365125"/>
          </a:xfrm>
          <a:prstGeom prst="rect">
            <a:avLst/>
          </a:prstGeom>
        </p:spPr>
        <p:txBody>
          <a:bodyPr/>
          <a:lstStyle/>
          <a:p>
            <a:fld id="{CA77F81A-A462-4254-B87F-E1BBD22835FB}" type="datetime1">
              <a:rPr lang="id-ID" smtClean="0"/>
              <a:pPr/>
              <a:t>02/04/2019</a:t>
            </a:fld>
            <a:endParaRPr lang="id-ID"/>
          </a:p>
        </p:txBody>
      </p:sp>
      <p:sp>
        <p:nvSpPr>
          <p:cNvPr id="6" name="Footer Placeholder 5">
            <a:extLst>
              <a:ext uri="{FF2B5EF4-FFF2-40B4-BE49-F238E27FC236}">
                <a16:creationId xmlns:a16="http://schemas.microsoft.com/office/drawing/2014/main" xmlns="" id="{3ACE3E8C-DD1C-49E4-8F46-3C00A144533D}"/>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7" name="Slide Number Placeholder 6">
            <a:extLst>
              <a:ext uri="{FF2B5EF4-FFF2-40B4-BE49-F238E27FC236}">
                <a16:creationId xmlns:a16="http://schemas.microsoft.com/office/drawing/2014/main" xmlns="" id="{9671D47A-446A-4B26-A302-3CEB039F3504}"/>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124903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9ACCB1-6089-4F5C-A46E-3420442EE61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xmlns="" id="{A1C77719-9C48-41F9-8077-19F1385D0A4E}"/>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11898214-8AA0-4EFA-8A12-4695288C28F2}"/>
              </a:ext>
            </a:extLst>
          </p:cNvPr>
          <p:cNvSpPr>
            <a:spLocks noGrp="1"/>
          </p:cNvSpPr>
          <p:nvPr>
            <p:ph type="dt" sz="half" idx="10"/>
          </p:nvPr>
        </p:nvSpPr>
        <p:spPr>
          <a:xfrm>
            <a:off x="838200" y="6356350"/>
            <a:ext cx="2743200" cy="365125"/>
          </a:xfrm>
          <a:prstGeom prst="rect">
            <a:avLst/>
          </a:prstGeom>
        </p:spPr>
        <p:txBody>
          <a:bodyPr/>
          <a:lstStyle/>
          <a:p>
            <a:fld id="{44815FB7-36ED-414C-840D-0D1004030BA4}" type="datetime1">
              <a:rPr lang="id-ID" smtClean="0"/>
              <a:pPr/>
              <a:t>02/04/2019</a:t>
            </a:fld>
            <a:endParaRPr lang="id-ID"/>
          </a:p>
        </p:txBody>
      </p:sp>
      <p:sp>
        <p:nvSpPr>
          <p:cNvPr id="5" name="Footer Placeholder 4">
            <a:extLst>
              <a:ext uri="{FF2B5EF4-FFF2-40B4-BE49-F238E27FC236}">
                <a16:creationId xmlns:a16="http://schemas.microsoft.com/office/drawing/2014/main" xmlns="" id="{20924FB1-D369-488F-82C8-FE935A7E1401}"/>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6" name="Slide Number Placeholder 5">
            <a:extLst>
              <a:ext uri="{FF2B5EF4-FFF2-40B4-BE49-F238E27FC236}">
                <a16:creationId xmlns:a16="http://schemas.microsoft.com/office/drawing/2014/main" xmlns="" id="{917673F2-3B81-4D9C-AC15-01F330C114CD}"/>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4071703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4040A23-69A3-4834-99EB-A24DE2C3C847}"/>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xmlns="" id="{7C774012-418C-4C08-8762-D3F02319ECA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F382CC6E-EF7B-465E-AE2C-2EC51302E699}"/>
              </a:ext>
            </a:extLst>
          </p:cNvPr>
          <p:cNvSpPr>
            <a:spLocks noGrp="1"/>
          </p:cNvSpPr>
          <p:nvPr>
            <p:ph type="dt" sz="half" idx="10"/>
          </p:nvPr>
        </p:nvSpPr>
        <p:spPr>
          <a:xfrm>
            <a:off x="838200" y="6356350"/>
            <a:ext cx="2743200" cy="365125"/>
          </a:xfrm>
          <a:prstGeom prst="rect">
            <a:avLst/>
          </a:prstGeom>
        </p:spPr>
        <p:txBody>
          <a:bodyPr/>
          <a:lstStyle/>
          <a:p>
            <a:fld id="{75497D52-B606-4796-8976-F29EA00877AF}" type="datetime1">
              <a:rPr lang="id-ID" smtClean="0"/>
              <a:pPr/>
              <a:t>02/04/2019</a:t>
            </a:fld>
            <a:endParaRPr lang="id-ID"/>
          </a:p>
        </p:txBody>
      </p:sp>
      <p:sp>
        <p:nvSpPr>
          <p:cNvPr id="5" name="Footer Placeholder 4">
            <a:extLst>
              <a:ext uri="{FF2B5EF4-FFF2-40B4-BE49-F238E27FC236}">
                <a16:creationId xmlns:a16="http://schemas.microsoft.com/office/drawing/2014/main" xmlns="" id="{DB9B8BA0-1006-4F84-8DA0-EDF7F49F81BE}"/>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6" name="Slide Number Placeholder 5">
            <a:extLst>
              <a:ext uri="{FF2B5EF4-FFF2-40B4-BE49-F238E27FC236}">
                <a16:creationId xmlns:a16="http://schemas.microsoft.com/office/drawing/2014/main" xmlns="" id="{8272B904-AC53-4CE9-9D64-7F1A7F84184F}"/>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1784862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DBB71C-EEB4-4FFF-8BB2-018466DD3B4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xmlns="" id="{20BEC63A-C39C-43C6-AA9A-3948135F1F9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xmlns="" id="{DA7D1B6F-5CE9-44DF-A854-BB52787CE739}"/>
              </a:ext>
            </a:extLst>
          </p:cNvPr>
          <p:cNvSpPr>
            <a:spLocks noGrp="1"/>
          </p:cNvSpPr>
          <p:nvPr>
            <p:ph type="dt" sz="half" idx="10"/>
          </p:nvPr>
        </p:nvSpPr>
        <p:spPr>
          <a:xfrm>
            <a:off x="838200" y="6356350"/>
            <a:ext cx="2743200" cy="365125"/>
          </a:xfrm>
          <a:prstGeom prst="rect">
            <a:avLst/>
          </a:prstGeom>
        </p:spPr>
        <p:txBody>
          <a:bodyPr/>
          <a:lstStyle/>
          <a:p>
            <a:fld id="{98C398AA-0F05-4DCE-9B2D-FA2B78CD029B}" type="datetime1">
              <a:rPr lang="id-ID" smtClean="0"/>
              <a:pPr/>
              <a:t>02/04/2019</a:t>
            </a:fld>
            <a:endParaRPr lang="id-ID"/>
          </a:p>
        </p:txBody>
      </p:sp>
      <p:sp>
        <p:nvSpPr>
          <p:cNvPr id="5" name="Footer Placeholder 4">
            <a:extLst>
              <a:ext uri="{FF2B5EF4-FFF2-40B4-BE49-F238E27FC236}">
                <a16:creationId xmlns:a16="http://schemas.microsoft.com/office/drawing/2014/main" xmlns="" id="{91DD5B2A-7220-4B0B-BD70-F0C57FC9A1F0}"/>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6" name="Slide Number Placeholder 5">
            <a:extLst>
              <a:ext uri="{FF2B5EF4-FFF2-40B4-BE49-F238E27FC236}">
                <a16:creationId xmlns:a16="http://schemas.microsoft.com/office/drawing/2014/main" xmlns="" id="{5EB53DC0-F52C-4A46-9AF4-F7A19896E071}"/>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34469416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5D4E94-77D4-498C-861D-72528FAF8E9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953CEBB2-3385-46AD-97EC-ED1D091DEC9F}"/>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C092313F-45DB-451D-A5F8-64705FCBA9B9}"/>
              </a:ext>
            </a:extLst>
          </p:cNvPr>
          <p:cNvSpPr>
            <a:spLocks noGrp="1"/>
          </p:cNvSpPr>
          <p:nvPr>
            <p:ph type="dt" sz="half" idx="10"/>
          </p:nvPr>
        </p:nvSpPr>
        <p:spPr>
          <a:xfrm>
            <a:off x="838200" y="6356350"/>
            <a:ext cx="2743200" cy="365125"/>
          </a:xfrm>
          <a:prstGeom prst="rect">
            <a:avLst/>
          </a:prstGeom>
        </p:spPr>
        <p:txBody>
          <a:bodyPr/>
          <a:lstStyle/>
          <a:p>
            <a:fld id="{25D50BD4-D8C1-4F6E-A76E-9FC7879DAA7E}" type="datetime1">
              <a:rPr lang="id-ID" smtClean="0"/>
              <a:pPr/>
              <a:t>02/04/2019</a:t>
            </a:fld>
            <a:endParaRPr lang="id-ID"/>
          </a:p>
        </p:txBody>
      </p:sp>
      <p:sp>
        <p:nvSpPr>
          <p:cNvPr id="5" name="Footer Placeholder 4">
            <a:extLst>
              <a:ext uri="{FF2B5EF4-FFF2-40B4-BE49-F238E27FC236}">
                <a16:creationId xmlns:a16="http://schemas.microsoft.com/office/drawing/2014/main" xmlns="" id="{7C284158-4C4E-4226-A92D-00F0BA9630B0}"/>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6" name="Slide Number Placeholder 5">
            <a:extLst>
              <a:ext uri="{FF2B5EF4-FFF2-40B4-BE49-F238E27FC236}">
                <a16:creationId xmlns:a16="http://schemas.microsoft.com/office/drawing/2014/main" xmlns="" id="{E5AD51FA-1132-4136-A3C8-761B6EC6872A}"/>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1788966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E66A2E-6560-4ED8-8921-243286675E9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xmlns="" id="{1DA3DA33-5794-4895-88A6-3395B432CABC}"/>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ED2AC330-4371-4FBD-AA17-7442B0A8D40C}"/>
              </a:ext>
            </a:extLst>
          </p:cNvPr>
          <p:cNvSpPr>
            <a:spLocks noGrp="1"/>
          </p:cNvSpPr>
          <p:nvPr>
            <p:ph type="dt" sz="half" idx="10"/>
          </p:nvPr>
        </p:nvSpPr>
        <p:spPr>
          <a:xfrm>
            <a:off x="838200" y="6356350"/>
            <a:ext cx="2743200" cy="365125"/>
          </a:xfrm>
          <a:prstGeom prst="rect">
            <a:avLst/>
          </a:prstGeom>
        </p:spPr>
        <p:txBody>
          <a:bodyPr/>
          <a:lstStyle/>
          <a:p>
            <a:fld id="{702CE766-90A9-4D37-8540-FF7A9A401298}" type="datetime1">
              <a:rPr lang="id-ID" smtClean="0"/>
              <a:pPr/>
              <a:t>02/04/2019</a:t>
            </a:fld>
            <a:endParaRPr lang="id-ID"/>
          </a:p>
        </p:txBody>
      </p:sp>
      <p:sp>
        <p:nvSpPr>
          <p:cNvPr id="5" name="Footer Placeholder 4">
            <a:extLst>
              <a:ext uri="{FF2B5EF4-FFF2-40B4-BE49-F238E27FC236}">
                <a16:creationId xmlns:a16="http://schemas.microsoft.com/office/drawing/2014/main" xmlns="" id="{7F0ECF85-0F83-4938-91BF-042A9C5C71AA}"/>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6" name="Slide Number Placeholder 5">
            <a:extLst>
              <a:ext uri="{FF2B5EF4-FFF2-40B4-BE49-F238E27FC236}">
                <a16:creationId xmlns:a16="http://schemas.microsoft.com/office/drawing/2014/main" xmlns="" id="{4AD5B4C4-6A8E-44ED-841E-D52AA6CF1025}"/>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27946264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43E954-C051-44D2-A2DE-BA122A73D26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3E91FFBC-3734-4224-AE23-85B69E1CF25C}"/>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xmlns="" id="{F642EB9E-120F-4140-936C-D4191FF03B19}"/>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xmlns="" id="{358225F4-60E8-4B68-9731-71B9B71630E2}"/>
              </a:ext>
            </a:extLst>
          </p:cNvPr>
          <p:cNvSpPr>
            <a:spLocks noGrp="1"/>
          </p:cNvSpPr>
          <p:nvPr>
            <p:ph type="dt" sz="half" idx="10"/>
          </p:nvPr>
        </p:nvSpPr>
        <p:spPr>
          <a:xfrm>
            <a:off x="838200" y="6356350"/>
            <a:ext cx="2743200" cy="365125"/>
          </a:xfrm>
          <a:prstGeom prst="rect">
            <a:avLst/>
          </a:prstGeom>
        </p:spPr>
        <p:txBody>
          <a:bodyPr/>
          <a:lstStyle/>
          <a:p>
            <a:fld id="{38D8BB6B-BB84-4AB3-9B63-74438833B591}" type="datetime1">
              <a:rPr lang="id-ID" smtClean="0"/>
              <a:pPr/>
              <a:t>02/04/2019</a:t>
            </a:fld>
            <a:endParaRPr lang="id-ID"/>
          </a:p>
        </p:txBody>
      </p:sp>
      <p:sp>
        <p:nvSpPr>
          <p:cNvPr id="6" name="Footer Placeholder 5">
            <a:extLst>
              <a:ext uri="{FF2B5EF4-FFF2-40B4-BE49-F238E27FC236}">
                <a16:creationId xmlns:a16="http://schemas.microsoft.com/office/drawing/2014/main" xmlns="" id="{F1C3B43A-39AE-43FB-A6F6-D3BDAE18399B}"/>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7" name="Slide Number Placeholder 6">
            <a:extLst>
              <a:ext uri="{FF2B5EF4-FFF2-40B4-BE49-F238E27FC236}">
                <a16:creationId xmlns:a16="http://schemas.microsoft.com/office/drawing/2014/main" xmlns="" id="{03C0B6D1-8B2E-48F6-AF87-90D8109BFDD9}"/>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2669282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67618C-C369-4ACC-9250-E3F238BBC3A0}"/>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xmlns="" id="{73B80CBC-F908-4681-828E-503A584AC79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582BD657-C7AC-4142-8ADA-726B40576114}"/>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xmlns="" id="{8A552866-59E1-4E70-85E2-9A6702C85E1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C34A7E02-881C-4BB8-B1E9-24A09BAE1D11}"/>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xmlns="" id="{B5A8683C-94BF-4559-8CDE-AD3ED215D368}"/>
              </a:ext>
            </a:extLst>
          </p:cNvPr>
          <p:cNvSpPr>
            <a:spLocks noGrp="1"/>
          </p:cNvSpPr>
          <p:nvPr>
            <p:ph type="dt" sz="half" idx="10"/>
          </p:nvPr>
        </p:nvSpPr>
        <p:spPr>
          <a:xfrm>
            <a:off x="838200" y="6356350"/>
            <a:ext cx="2743200" cy="365125"/>
          </a:xfrm>
          <a:prstGeom prst="rect">
            <a:avLst/>
          </a:prstGeom>
        </p:spPr>
        <p:txBody>
          <a:bodyPr/>
          <a:lstStyle/>
          <a:p>
            <a:fld id="{ACE19E38-7FAA-436C-A3AF-CA73490E2DDA}" type="datetime1">
              <a:rPr lang="id-ID" smtClean="0"/>
              <a:pPr/>
              <a:t>02/04/2019</a:t>
            </a:fld>
            <a:endParaRPr lang="id-ID"/>
          </a:p>
        </p:txBody>
      </p:sp>
      <p:sp>
        <p:nvSpPr>
          <p:cNvPr id="8" name="Footer Placeholder 7">
            <a:extLst>
              <a:ext uri="{FF2B5EF4-FFF2-40B4-BE49-F238E27FC236}">
                <a16:creationId xmlns:a16="http://schemas.microsoft.com/office/drawing/2014/main" xmlns="" id="{6EBD17A1-C890-445F-B2D3-5E6B9ED621C9}"/>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9" name="Slide Number Placeholder 8">
            <a:extLst>
              <a:ext uri="{FF2B5EF4-FFF2-40B4-BE49-F238E27FC236}">
                <a16:creationId xmlns:a16="http://schemas.microsoft.com/office/drawing/2014/main" xmlns="" id="{9FE9C454-5E4C-418D-A38D-7975A01C80F0}"/>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1023524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E59A5-77C4-499C-A425-0EBEB250F21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xmlns="" id="{E9674DB9-D197-4363-9D66-74018E3DC081}"/>
              </a:ext>
            </a:extLst>
          </p:cNvPr>
          <p:cNvSpPr>
            <a:spLocks noGrp="1"/>
          </p:cNvSpPr>
          <p:nvPr>
            <p:ph type="dt" sz="half" idx="10"/>
          </p:nvPr>
        </p:nvSpPr>
        <p:spPr>
          <a:xfrm>
            <a:off x="838200" y="6356350"/>
            <a:ext cx="2743200" cy="365125"/>
          </a:xfrm>
          <a:prstGeom prst="rect">
            <a:avLst/>
          </a:prstGeom>
        </p:spPr>
        <p:txBody>
          <a:bodyPr/>
          <a:lstStyle/>
          <a:p>
            <a:fld id="{403C2D8A-564B-48B8-AA67-B70800CB6611}" type="datetime1">
              <a:rPr lang="id-ID" smtClean="0"/>
              <a:pPr/>
              <a:t>02/04/2019</a:t>
            </a:fld>
            <a:endParaRPr lang="id-ID"/>
          </a:p>
        </p:txBody>
      </p:sp>
      <p:sp>
        <p:nvSpPr>
          <p:cNvPr id="4" name="Footer Placeholder 3">
            <a:extLst>
              <a:ext uri="{FF2B5EF4-FFF2-40B4-BE49-F238E27FC236}">
                <a16:creationId xmlns:a16="http://schemas.microsoft.com/office/drawing/2014/main" xmlns="" id="{8E07712F-D29C-479C-8F9C-B89E74D20FAC}"/>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5" name="Slide Number Placeholder 4">
            <a:extLst>
              <a:ext uri="{FF2B5EF4-FFF2-40B4-BE49-F238E27FC236}">
                <a16:creationId xmlns:a16="http://schemas.microsoft.com/office/drawing/2014/main" xmlns="" id="{CB0A3097-0F6C-4B49-96A3-BAE40E425542}"/>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31288198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0E6E84B-7F86-4023-B52B-95815BDF34ED}"/>
              </a:ext>
            </a:extLst>
          </p:cNvPr>
          <p:cNvSpPr>
            <a:spLocks noGrp="1"/>
          </p:cNvSpPr>
          <p:nvPr>
            <p:ph type="dt" sz="half" idx="10"/>
          </p:nvPr>
        </p:nvSpPr>
        <p:spPr>
          <a:xfrm>
            <a:off x="838200" y="6356350"/>
            <a:ext cx="2743200" cy="365125"/>
          </a:xfrm>
          <a:prstGeom prst="rect">
            <a:avLst/>
          </a:prstGeom>
        </p:spPr>
        <p:txBody>
          <a:bodyPr/>
          <a:lstStyle/>
          <a:p>
            <a:fld id="{72B4296E-8AD0-4859-97D3-B1D29C2FB41E}" type="datetime1">
              <a:rPr lang="id-ID" smtClean="0"/>
              <a:pPr/>
              <a:t>02/04/2019</a:t>
            </a:fld>
            <a:endParaRPr lang="id-ID"/>
          </a:p>
        </p:txBody>
      </p:sp>
      <p:sp>
        <p:nvSpPr>
          <p:cNvPr id="3" name="Footer Placeholder 2">
            <a:extLst>
              <a:ext uri="{FF2B5EF4-FFF2-40B4-BE49-F238E27FC236}">
                <a16:creationId xmlns:a16="http://schemas.microsoft.com/office/drawing/2014/main" xmlns="" id="{EAEEF3F1-023A-4A6F-9972-554A25237A8C}"/>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4" name="Slide Number Placeholder 3">
            <a:extLst>
              <a:ext uri="{FF2B5EF4-FFF2-40B4-BE49-F238E27FC236}">
                <a16:creationId xmlns:a16="http://schemas.microsoft.com/office/drawing/2014/main" xmlns="" id="{D7B75996-434E-407A-9AA0-FF213E28207E}"/>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36631596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9A4711-6138-4DDA-9502-40A1EA81D30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6488997B-DAEE-41AA-90D4-B6B371ECADF5}"/>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xmlns="" id="{4B678649-0E0F-4A0C-B412-FDBA490F0D3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90A72919-4DB2-4983-A542-D4338C2DA331}"/>
              </a:ext>
            </a:extLst>
          </p:cNvPr>
          <p:cNvSpPr>
            <a:spLocks noGrp="1"/>
          </p:cNvSpPr>
          <p:nvPr>
            <p:ph type="dt" sz="half" idx="10"/>
          </p:nvPr>
        </p:nvSpPr>
        <p:spPr>
          <a:xfrm>
            <a:off x="838200" y="6356350"/>
            <a:ext cx="2743200" cy="365125"/>
          </a:xfrm>
          <a:prstGeom prst="rect">
            <a:avLst/>
          </a:prstGeom>
        </p:spPr>
        <p:txBody>
          <a:bodyPr/>
          <a:lstStyle/>
          <a:p>
            <a:fld id="{2B8C809B-3260-4047-8899-9F579ECB1875}" type="datetime1">
              <a:rPr lang="id-ID" smtClean="0"/>
              <a:pPr/>
              <a:t>02/04/2019</a:t>
            </a:fld>
            <a:endParaRPr lang="id-ID"/>
          </a:p>
        </p:txBody>
      </p:sp>
      <p:sp>
        <p:nvSpPr>
          <p:cNvPr id="6" name="Footer Placeholder 5">
            <a:extLst>
              <a:ext uri="{FF2B5EF4-FFF2-40B4-BE49-F238E27FC236}">
                <a16:creationId xmlns:a16="http://schemas.microsoft.com/office/drawing/2014/main" xmlns="" id="{85401902-28BD-48AC-BC77-5BF5F16E1A6F}"/>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7" name="Slide Number Placeholder 6">
            <a:extLst>
              <a:ext uri="{FF2B5EF4-FFF2-40B4-BE49-F238E27FC236}">
                <a16:creationId xmlns:a16="http://schemas.microsoft.com/office/drawing/2014/main" xmlns="" id="{44DF71A1-CEB4-40AD-AF77-CD5A11E71D1B}"/>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21456619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E0EC53-EBF7-48E7-B275-7AC7FFCAE03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xmlns="" id="{DD66A193-9935-4ED4-B0B2-6A36BC49EE89}"/>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xmlns="" id="{C05BFC2A-D12A-4AF4-BDBF-8A9FE98D006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2AD44682-1F7B-44A0-A843-614042CD4B94}"/>
              </a:ext>
            </a:extLst>
          </p:cNvPr>
          <p:cNvSpPr>
            <a:spLocks noGrp="1"/>
          </p:cNvSpPr>
          <p:nvPr>
            <p:ph type="dt" sz="half" idx="10"/>
          </p:nvPr>
        </p:nvSpPr>
        <p:spPr>
          <a:xfrm>
            <a:off x="838200" y="6356350"/>
            <a:ext cx="2743200" cy="365125"/>
          </a:xfrm>
          <a:prstGeom prst="rect">
            <a:avLst/>
          </a:prstGeom>
        </p:spPr>
        <p:txBody>
          <a:bodyPr/>
          <a:lstStyle/>
          <a:p>
            <a:fld id="{4FC71586-590B-4C88-8816-4A8BE00C07DC}" type="datetime1">
              <a:rPr lang="id-ID" smtClean="0"/>
              <a:pPr/>
              <a:t>02/04/2019</a:t>
            </a:fld>
            <a:endParaRPr lang="id-ID"/>
          </a:p>
        </p:txBody>
      </p:sp>
      <p:sp>
        <p:nvSpPr>
          <p:cNvPr id="6" name="Footer Placeholder 5">
            <a:extLst>
              <a:ext uri="{FF2B5EF4-FFF2-40B4-BE49-F238E27FC236}">
                <a16:creationId xmlns:a16="http://schemas.microsoft.com/office/drawing/2014/main" xmlns="" id="{3ACE3E8C-DD1C-49E4-8F46-3C00A144533D}"/>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7" name="Slide Number Placeholder 6">
            <a:extLst>
              <a:ext uri="{FF2B5EF4-FFF2-40B4-BE49-F238E27FC236}">
                <a16:creationId xmlns:a16="http://schemas.microsoft.com/office/drawing/2014/main" xmlns="" id="{9671D47A-446A-4B26-A302-3CEB039F3504}"/>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2897040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9ACCB1-6089-4F5C-A46E-3420442EE61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xmlns="" id="{A1C77719-9C48-41F9-8077-19F1385D0A4E}"/>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11898214-8AA0-4EFA-8A12-4695288C28F2}"/>
              </a:ext>
            </a:extLst>
          </p:cNvPr>
          <p:cNvSpPr>
            <a:spLocks noGrp="1"/>
          </p:cNvSpPr>
          <p:nvPr>
            <p:ph type="dt" sz="half" idx="10"/>
          </p:nvPr>
        </p:nvSpPr>
        <p:spPr>
          <a:xfrm>
            <a:off x="838200" y="6356350"/>
            <a:ext cx="2743200" cy="365125"/>
          </a:xfrm>
          <a:prstGeom prst="rect">
            <a:avLst/>
          </a:prstGeom>
        </p:spPr>
        <p:txBody>
          <a:bodyPr/>
          <a:lstStyle/>
          <a:p>
            <a:fld id="{6496C908-A326-4FCB-BB7F-EB7546611B28}" type="datetime1">
              <a:rPr lang="id-ID" smtClean="0"/>
              <a:pPr/>
              <a:t>02/04/2019</a:t>
            </a:fld>
            <a:endParaRPr lang="id-ID"/>
          </a:p>
        </p:txBody>
      </p:sp>
      <p:sp>
        <p:nvSpPr>
          <p:cNvPr id="5" name="Footer Placeholder 4">
            <a:extLst>
              <a:ext uri="{FF2B5EF4-FFF2-40B4-BE49-F238E27FC236}">
                <a16:creationId xmlns:a16="http://schemas.microsoft.com/office/drawing/2014/main" xmlns="" id="{20924FB1-D369-488F-82C8-FE935A7E1401}"/>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6" name="Slide Number Placeholder 5">
            <a:extLst>
              <a:ext uri="{FF2B5EF4-FFF2-40B4-BE49-F238E27FC236}">
                <a16:creationId xmlns:a16="http://schemas.microsoft.com/office/drawing/2014/main" xmlns="" id="{917673F2-3B81-4D9C-AC15-01F330C114CD}"/>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20853195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4040A23-69A3-4834-99EB-A24DE2C3C847}"/>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xmlns="" id="{7C774012-418C-4C08-8762-D3F02319ECA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F382CC6E-EF7B-465E-AE2C-2EC51302E699}"/>
              </a:ext>
            </a:extLst>
          </p:cNvPr>
          <p:cNvSpPr>
            <a:spLocks noGrp="1"/>
          </p:cNvSpPr>
          <p:nvPr>
            <p:ph type="dt" sz="half" idx="10"/>
          </p:nvPr>
        </p:nvSpPr>
        <p:spPr>
          <a:xfrm>
            <a:off x="838200" y="6356350"/>
            <a:ext cx="2743200" cy="365125"/>
          </a:xfrm>
          <a:prstGeom prst="rect">
            <a:avLst/>
          </a:prstGeom>
        </p:spPr>
        <p:txBody>
          <a:bodyPr/>
          <a:lstStyle/>
          <a:p>
            <a:fld id="{E84A7FF4-0066-433C-A290-67B0A0B86580}" type="datetime1">
              <a:rPr lang="id-ID" smtClean="0"/>
              <a:pPr/>
              <a:t>02/04/2019</a:t>
            </a:fld>
            <a:endParaRPr lang="id-ID"/>
          </a:p>
        </p:txBody>
      </p:sp>
      <p:sp>
        <p:nvSpPr>
          <p:cNvPr id="5" name="Footer Placeholder 4">
            <a:extLst>
              <a:ext uri="{FF2B5EF4-FFF2-40B4-BE49-F238E27FC236}">
                <a16:creationId xmlns:a16="http://schemas.microsoft.com/office/drawing/2014/main" xmlns="" id="{DB9B8BA0-1006-4F84-8DA0-EDF7F49F81BE}"/>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6" name="Slide Number Placeholder 5">
            <a:extLst>
              <a:ext uri="{FF2B5EF4-FFF2-40B4-BE49-F238E27FC236}">
                <a16:creationId xmlns:a16="http://schemas.microsoft.com/office/drawing/2014/main" xmlns="" id="{8272B904-AC53-4CE9-9D64-7F1A7F84184F}"/>
              </a:ext>
            </a:extLst>
          </p:cNvPr>
          <p:cNvSpPr>
            <a:spLocks noGrp="1"/>
          </p:cNvSpPr>
          <p:nvPr>
            <p:ph type="sldNum" sz="quarter" idx="12"/>
          </p:nvPr>
        </p:nvSpPr>
        <p:spPr>
          <a:xfrm>
            <a:off x="8610600" y="6356350"/>
            <a:ext cx="2743200" cy="365125"/>
          </a:xfrm>
          <a:prstGeom prst="rect">
            <a:avLst/>
          </a:prstGeom>
        </p:spPr>
        <p:txBody>
          <a:bodyPr/>
          <a:lstStyle/>
          <a:p>
            <a:fld id="{74E7274B-B142-4914-8B98-5D31AF1F433C}" type="slidenum">
              <a:rPr lang="id-ID" smtClean="0"/>
              <a:pPr/>
              <a:t>‹#›</a:t>
            </a:fld>
            <a:endParaRPr lang="id-ID"/>
          </a:p>
        </p:txBody>
      </p:sp>
    </p:spTree>
    <p:extLst>
      <p:ext uri="{BB962C8B-B14F-4D97-AF65-F5344CB8AC3E}">
        <p14:creationId xmlns:p14="http://schemas.microsoft.com/office/powerpoint/2010/main" xmlns="" val="36557209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592769" y="624274"/>
            <a:ext cx="8786183" cy="1281561"/>
          </a:xfrm>
        </p:spPr>
        <p:txBody>
          <a:bodyPr/>
          <a:lstStyle/>
          <a:p>
            <a:r>
              <a:rPr lang="en-US"/>
              <a:t>Click to edit Master title style</a:t>
            </a:r>
            <a:endParaRPr lang="id-ID"/>
          </a:p>
        </p:txBody>
      </p:sp>
      <p:sp>
        <p:nvSpPr>
          <p:cNvPr id="3" name="Date Placeholder 3"/>
          <p:cNvSpPr>
            <a:spLocks noGrp="1" noChangeArrowheads="1"/>
          </p:cNvSpPr>
          <p:nvPr>
            <p:ph type="dt" sz="half" idx="10"/>
          </p:nvPr>
        </p:nvSpPr>
        <p:spPr/>
        <p:txBody>
          <a:bodyPr/>
          <a:lstStyle>
            <a:lvl1pPr>
              <a:defRPr/>
            </a:lvl1pPr>
          </a:lstStyle>
          <a:p>
            <a:pPr>
              <a:defRPr/>
            </a:pPr>
            <a:fld id="{66685D97-CD39-49F8-9935-C551D9E52EAE}" type="datetime1">
              <a:rPr lang="id-ID" smtClean="0"/>
              <a:pPr>
                <a:defRPr/>
              </a:pPr>
              <a:t>02/04/2019</a:t>
            </a:fld>
            <a:endParaRPr lang="id-ID"/>
          </a:p>
        </p:txBody>
      </p:sp>
      <p:sp>
        <p:nvSpPr>
          <p:cNvPr id="4" name="Footer Placeholder 4"/>
          <p:cNvSpPr>
            <a:spLocks noGrp="1" noChangeArrowheads="1"/>
          </p:cNvSpPr>
          <p:nvPr>
            <p:ph type="ftr" sz="quarter" idx="11"/>
          </p:nvPr>
        </p:nvSpPr>
        <p:spPr/>
        <p:txBody>
          <a:bodyPr/>
          <a:lstStyle>
            <a:lvl1pPr>
              <a:defRPr/>
            </a:lvl1pPr>
          </a:lstStyle>
          <a:p>
            <a:pPr>
              <a:defRPr/>
            </a:pPr>
            <a:endParaRPr lang="id-ID"/>
          </a:p>
        </p:txBody>
      </p:sp>
      <p:sp>
        <p:nvSpPr>
          <p:cNvPr id="5" name="Slide Number Placeholder 5"/>
          <p:cNvSpPr>
            <a:spLocks noGrp="1" noChangeArrowheads="1"/>
          </p:cNvSpPr>
          <p:nvPr>
            <p:ph type="sldNum" sz="quarter" idx="12"/>
          </p:nvPr>
        </p:nvSpPr>
        <p:spPr/>
        <p:txBody>
          <a:bodyPr/>
          <a:lstStyle>
            <a:lvl1pPr>
              <a:defRPr/>
            </a:lvl1pPr>
          </a:lstStyle>
          <a:p>
            <a:fld id="{801C2E1E-30FF-4400-8201-B7218AC0A08A}" type="slidenum">
              <a:rPr lang="id-ID" altLang="zh-CN"/>
              <a:pPr/>
              <a:t>‹#›</a:t>
            </a:fld>
            <a:endParaRPr lang="id-ID" altLang="zh-CN" sz="1593">
              <a:solidFill>
                <a:srgbClr val="151515"/>
              </a:solidFill>
            </a:endParaRPr>
          </a:p>
        </p:txBody>
      </p:sp>
    </p:spTree>
    <p:extLst>
      <p:ext uri="{BB962C8B-B14F-4D97-AF65-F5344CB8AC3E}">
        <p14:creationId xmlns:p14="http://schemas.microsoft.com/office/powerpoint/2010/main" xmlns="" val="35549749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DBB71C-EEB4-4FFF-8BB2-018466DD3B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xmlns="" id="{20BEC63A-C39C-43C6-AA9A-3948135F1F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xmlns="" id="{DA7D1B6F-5CE9-44DF-A854-BB52787CE73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E13700F-5AC5-4D53-A281-447BB2C94B67}" type="datetime1">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xmlns="" id="{91DD5B2A-7220-4B0B-BD70-F0C57FC9A1F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xmlns="" id="{5EB53DC0-F52C-4A46-9AF4-F7A19896E07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0480615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5D4E94-77D4-498C-861D-72528FAF8E94}"/>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953CEBB2-3385-46AD-97EC-ED1D091DEC9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C092313F-45DB-451D-A5F8-64705FCBA9B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DF272F5-AC99-4E35-BBD1-12499FAC952F}" type="datetime1">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xmlns="" id="{7C284158-4C4E-4226-A92D-00F0BA9630B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xmlns="" id="{E5AD51FA-1132-4136-A3C8-761B6EC687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8133903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E66A2E-6560-4ED8-8921-243286675E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xmlns="" id="{1DA3DA33-5794-4895-88A6-3395B432CA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ED2AC330-4371-4FBD-AA17-7442B0A8D40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262BC25-D46C-490F-93A4-4FE683D15A73}" type="datetime1">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xmlns="" id="{7F0ECF85-0F83-4938-91BF-042A9C5C71A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xmlns="" id="{4AD5B4C4-6A8E-44ED-841E-D52AA6CF102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0783405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43E954-C051-44D2-A2DE-BA122A73D260}"/>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3E91FFBC-3734-4224-AE23-85B69E1CF25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xmlns="" id="{F642EB9E-120F-4140-936C-D4191FF03B1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xmlns="" id="{358225F4-60E8-4B68-9731-71B9B71630E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8C2E13-FCC4-4A6F-A6F4-26F09A6EE81B}" type="datetime1">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xmlns="" id="{F1C3B43A-39AE-43FB-A6F6-D3BDAE18399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xmlns="" id="{03C0B6D1-8B2E-48F6-AF87-90D8109BFDD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9398893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67618C-C369-4ACC-9250-E3F238BBC3A0}"/>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xmlns="" id="{73B80CBC-F908-4681-828E-503A584AC7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582BD657-C7AC-4142-8ADA-726B4057611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xmlns="" id="{8A552866-59E1-4E70-85E2-9A6702C85E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C34A7E02-881C-4BB8-B1E9-24A09BAE1D1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xmlns="" id="{B5A8683C-94BF-4559-8CDE-AD3ED215D36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EC4A26-B801-49BE-8825-3D8F8F53B7E0}" type="datetime1">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xmlns="" id="{6EBD17A1-C890-445F-B2D3-5E6B9ED621C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xmlns="" id="{9FE9C454-5E4C-418D-A38D-7975A01C80F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8090962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E59A5-77C4-499C-A425-0EBEB250F214}"/>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xmlns="" id="{E9674DB9-D197-4363-9D66-74018E3DC08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5756F0-9317-467C-8B73-ADF49F2D3CC1}" type="datetime1">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xmlns="" id="{8E07712F-D29C-479C-8F9C-B89E74D20FA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xmlns="" id="{CB0A3097-0F6C-4B49-96A3-BAE40E42554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7486375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0E6E84B-7F86-4023-B52B-95815BDF34E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ADD9C4-596B-40CC-86B5-3836437E405E}" type="datetime1">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xmlns="" id="{EAEEF3F1-023A-4A6F-9972-554A25237A8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xmlns="" id="{D7B75996-434E-407A-9AA0-FF213E28207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9271797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9A4711-6138-4DDA-9502-40A1EA81D3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6488997B-DAEE-41AA-90D4-B6B371ECAD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xmlns="" id="{4B678649-0E0F-4A0C-B412-FDBA490F0D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90A72919-4DB2-4983-A542-D4338C2DA33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B50867-AA7D-4834-913C-B1A4A0285DC1}" type="datetime1">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xmlns="" id="{85401902-28BD-48AC-BC77-5BF5F16E1A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xmlns="" id="{44DF71A1-CEB4-40AD-AF77-CD5A11E71D1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8761820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E0EC53-EBF7-48E7-B275-7AC7FFCAE0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xmlns="" id="{DD66A193-9935-4ED4-B0B2-6A36BC49EE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xmlns="" id="{C05BFC2A-D12A-4AF4-BDBF-8A9FE98D00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2AD44682-1F7B-44A0-A843-614042CD4B9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F1D411E-B81A-47D4-B04A-A6AED6DF47B3}" type="datetime1">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xmlns="" id="{3ACE3E8C-DD1C-49E4-8F46-3C00A144533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xmlns="" id="{9671D47A-446A-4B26-A302-3CEB039F350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7417839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9ACCB1-6089-4F5C-A46E-3420442EE610}"/>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xmlns="" id="{A1C77719-9C48-41F9-8077-19F1385D0A4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11898214-8AA0-4EFA-8A12-4695288C28F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199183A-7160-4ACF-813D-B2B5AB3E2E13}" type="datetime1">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xmlns="" id="{20924FB1-D369-488F-82C8-FE935A7E140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xmlns="" id="{917673F2-3B81-4D9C-AC15-01F330C114C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7859732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4040A23-69A3-4834-99EB-A24DE2C3C84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xmlns="" id="{7C774012-418C-4C08-8762-D3F02319ECA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F382CC6E-EF7B-465E-AE2C-2EC51302E69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53D11AF-6FCF-4C2C-AE73-B87506F193BE}" type="datetime1">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xmlns="" id="{DB9B8BA0-1006-4F84-8DA0-EDF7F49F81B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xmlns="" id="{8272B904-AC53-4CE9-9D64-7F1A7F84184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4569615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xmlns="" id="{ADFA261A-F6BC-4B4A-88C9-9586807CD403}"/>
              </a:ext>
            </a:extLst>
          </p:cNvPr>
          <p:cNvSpPr>
            <a:spLocks noGrp="1"/>
          </p:cNvSpPr>
          <p:nvPr>
            <p:ph type="dt" sz="half" idx="10"/>
          </p:nvPr>
        </p:nvSpPr>
        <p:spPr/>
        <p:txBody>
          <a:bodyPr/>
          <a:lstStyle/>
          <a:p>
            <a:fld id="{8AEFDC10-B815-4D27-961F-B1E7FE2C6632}" type="datetime1">
              <a:rPr lang="id-ID" smtClean="0"/>
              <a:pPr/>
              <a:t>02/04/2019</a:t>
            </a:fld>
            <a:endParaRPr lang="id-ID" dirty="0"/>
          </a:p>
        </p:txBody>
      </p:sp>
      <p:sp>
        <p:nvSpPr>
          <p:cNvPr id="5" name="Footer Placeholder 4">
            <a:extLst>
              <a:ext uri="{FF2B5EF4-FFF2-40B4-BE49-F238E27FC236}">
                <a16:creationId xmlns:a16="http://schemas.microsoft.com/office/drawing/2014/main" xmlns="" id="{DDED05D1-6AB0-4FCA-A8A6-EED739A7FCA1}"/>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xmlns="" id="{405162D1-5435-4259-BFD6-DD2C23D6407F}"/>
              </a:ext>
            </a:extLst>
          </p:cNvPr>
          <p:cNvSpPr>
            <a:spLocks noGrp="1"/>
          </p:cNvSpPr>
          <p:nvPr>
            <p:ph type="sldNum" sz="quarter" idx="12"/>
          </p:nvPr>
        </p:nvSpPr>
        <p:spPr/>
        <p:txBody>
          <a:bodyPr/>
          <a:lstStyle/>
          <a:p>
            <a:fld id="{25555468-DD46-406C-AEE6-D5A2BBE6E168}" type="slidenum">
              <a:rPr lang="id-ID" smtClean="0"/>
              <a:pPr/>
              <a:t>‹#›</a:t>
            </a:fld>
            <a:endParaRPr lang="id-ID"/>
          </a:p>
        </p:txBody>
      </p:sp>
    </p:spTree>
    <p:extLst>
      <p:ext uri="{BB962C8B-B14F-4D97-AF65-F5344CB8AC3E}">
        <p14:creationId xmlns:p14="http://schemas.microsoft.com/office/powerpoint/2010/main" xmlns="" val="29723209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DBB71C-EEB4-4FFF-8BB2-018466DD3B4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xmlns="" id="{20BEC63A-C39C-43C6-AA9A-3948135F1F9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xmlns="" id="{DA7D1B6F-5CE9-44DF-A854-BB52787CE739}"/>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AE139AF-D29A-473B-8DE7-A14CA6890A9B}" type="datetime1">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xmlns="" id="{91DD5B2A-7220-4B0B-BD70-F0C57FC9A1F0}"/>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xmlns="" id="{5EB53DC0-F52C-4A46-9AF4-F7A19896E071}"/>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23952406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5D4E94-77D4-498C-861D-72528FAF8E9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953CEBB2-3385-46AD-97EC-ED1D091DEC9F}"/>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C092313F-45DB-451D-A5F8-64705FCBA9B9}"/>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EE7C56-F3D8-4196-8F6B-87C5ACF7949E}" type="datetime1">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xmlns="" id="{7C284158-4C4E-4226-A92D-00F0BA9630B0}"/>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xmlns="" id="{E5AD51FA-1132-4136-A3C8-761B6EC6872A}"/>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30100334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E66A2E-6560-4ED8-8921-243286675E9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xmlns="" id="{1DA3DA33-5794-4895-88A6-3395B432CABC}"/>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ED2AC330-4371-4FBD-AA17-7442B0A8D40C}"/>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08F8C0E-C1B7-411A-8291-333DD8CAE77C}" type="datetime1">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xmlns="" id="{7F0ECF85-0F83-4938-91BF-042A9C5C71AA}"/>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xmlns="" id="{4AD5B4C4-6A8E-44ED-841E-D52AA6CF1025}"/>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23490086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43E954-C051-44D2-A2DE-BA122A73D26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3E91FFBC-3734-4224-AE23-85B69E1CF25C}"/>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xmlns="" id="{F642EB9E-120F-4140-936C-D4191FF03B19}"/>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xmlns="" id="{358225F4-60E8-4B68-9731-71B9B71630E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2CADD7-B343-45FA-BCA2-672AD9E7DB63}" type="datetime1">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a:extLst>
              <a:ext uri="{FF2B5EF4-FFF2-40B4-BE49-F238E27FC236}">
                <a16:creationId xmlns:a16="http://schemas.microsoft.com/office/drawing/2014/main" xmlns="" id="{F1C3B43A-39AE-43FB-A6F6-D3BDAE18399B}"/>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xmlns="" id="{03C0B6D1-8B2E-48F6-AF87-90D8109BFDD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5344218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67618C-C369-4ACC-9250-E3F238BBC3A0}"/>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xmlns="" id="{73B80CBC-F908-4681-828E-503A584AC79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582BD657-C7AC-4142-8ADA-726B40576114}"/>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xmlns="" id="{8A552866-59E1-4E70-85E2-9A6702C85E1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C34A7E02-881C-4BB8-B1E9-24A09BAE1D11}"/>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xmlns="" id="{B5A8683C-94BF-4559-8CDE-AD3ED215D368}"/>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6DE93FD-66EC-4B68-8027-F8564D9A0FD4}" type="datetime1">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ooter Placeholder 7">
            <a:extLst>
              <a:ext uri="{FF2B5EF4-FFF2-40B4-BE49-F238E27FC236}">
                <a16:creationId xmlns:a16="http://schemas.microsoft.com/office/drawing/2014/main" xmlns="" id="{6EBD17A1-C890-445F-B2D3-5E6B9ED621C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Slide Number Placeholder 8">
            <a:extLst>
              <a:ext uri="{FF2B5EF4-FFF2-40B4-BE49-F238E27FC236}">
                <a16:creationId xmlns:a16="http://schemas.microsoft.com/office/drawing/2014/main" xmlns="" id="{9FE9C454-5E4C-418D-A38D-7975A01C80F0}"/>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12001816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E59A5-77C4-499C-A425-0EBEB250F21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xmlns="" id="{E9674DB9-D197-4363-9D66-74018E3DC08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2D6AD5-899D-4812-A306-EFC6EE618FEB}" type="datetime1">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ooter Placeholder 3">
            <a:extLst>
              <a:ext uri="{FF2B5EF4-FFF2-40B4-BE49-F238E27FC236}">
                <a16:creationId xmlns:a16="http://schemas.microsoft.com/office/drawing/2014/main" xmlns="" id="{8E07712F-D29C-479C-8F9C-B89E74D20FAC}"/>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a:extLst>
              <a:ext uri="{FF2B5EF4-FFF2-40B4-BE49-F238E27FC236}">
                <a16:creationId xmlns:a16="http://schemas.microsoft.com/office/drawing/2014/main" xmlns="" id="{CB0A3097-0F6C-4B49-96A3-BAE40E425542}"/>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35649416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0E6E84B-7F86-4023-B52B-95815BDF34ED}"/>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854BEA-8095-443E-A462-9B50D22D4249}" type="datetime1">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ooter Placeholder 2">
            <a:extLst>
              <a:ext uri="{FF2B5EF4-FFF2-40B4-BE49-F238E27FC236}">
                <a16:creationId xmlns:a16="http://schemas.microsoft.com/office/drawing/2014/main" xmlns="" id="{EAEEF3F1-023A-4A6F-9972-554A25237A8C}"/>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Slide Number Placeholder 3">
            <a:extLst>
              <a:ext uri="{FF2B5EF4-FFF2-40B4-BE49-F238E27FC236}">
                <a16:creationId xmlns:a16="http://schemas.microsoft.com/office/drawing/2014/main" xmlns="" id="{D7B75996-434E-407A-9AA0-FF213E28207E}"/>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29759810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9A4711-6138-4DDA-9502-40A1EA81D30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6488997B-DAEE-41AA-90D4-B6B371ECADF5}"/>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xmlns="" id="{4B678649-0E0F-4A0C-B412-FDBA490F0D3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90A72919-4DB2-4983-A542-D4338C2DA33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D09DF4-BB80-49A7-A275-4732E3562205}" type="datetime1">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a:extLst>
              <a:ext uri="{FF2B5EF4-FFF2-40B4-BE49-F238E27FC236}">
                <a16:creationId xmlns:a16="http://schemas.microsoft.com/office/drawing/2014/main" xmlns="" id="{85401902-28BD-48AC-BC77-5BF5F16E1A6F}"/>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xmlns="" id="{44DF71A1-CEB4-40AD-AF77-CD5A11E71D1B}"/>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18505971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E0EC53-EBF7-48E7-B275-7AC7FFCAE03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xmlns="" id="{DD66A193-9935-4ED4-B0B2-6A36BC49EE89}"/>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xmlns="" id="{C05BFC2A-D12A-4AF4-BDBF-8A9FE98D006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2AD44682-1F7B-44A0-A843-614042CD4B9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9C3B66D-E43C-4AB3-9351-DD5D759D11A4}" type="datetime1">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a:extLst>
              <a:ext uri="{FF2B5EF4-FFF2-40B4-BE49-F238E27FC236}">
                <a16:creationId xmlns:a16="http://schemas.microsoft.com/office/drawing/2014/main" xmlns="" id="{3ACE3E8C-DD1C-49E4-8F46-3C00A144533D}"/>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xmlns="" id="{9671D47A-446A-4B26-A302-3CEB039F3504}"/>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41114821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9ACCB1-6089-4F5C-A46E-3420442EE61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xmlns="" id="{A1C77719-9C48-41F9-8077-19F1385D0A4E}"/>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11898214-8AA0-4EFA-8A12-4695288C28F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D3EB42-4739-4849-8919-2A9DD1B11B6F}" type="datetime1">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xmlns="" id="{20924FB1-D369-488F-82C8-FE935A7E1401}"/>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xmlns="" id="{917673F2-3B81-4D9C-AC15-01F330C114CD}"/>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7261733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4040A23-69A3-4834-99EB-A24DE2C3C847}"/>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xmlns="" id="{7C774012-418C-4C08-8762-D3F02319ECA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F382CC6E-EF7B-465E-AE2C-2EC51302E699}"/>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022A6F-0634-4991-9AEC-F12DE33B0ABD}" type="datetime1">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xmlns="" id="{DB9B8BA0-1006-4F84-8DA0-EDF7F49F81BE}"/>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xmlns="" id="{8272B904-AC53-4CE9-9D64-7F1A7F84184F}"/>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7233353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592769" y="624274"/>
            <a:ext cx="8786183" cy="1281561"/>
          </a:xfrm>
        </p:spPr>
        <p:txBody>
          <a:bodyPr/>
          <a:lstStyle/>
          <a:p>
            <a:r>
              <a:rPr lang="en-US"/>
              <a:t>Click to edit Master title style</a:t>
            </a:r>
            <a:endParaRPr lang="id-ID"/>
          </a:p>
        </p:txBody>
      </p:sp>
      <p:sp>
        <p:nvSpPr>
          <p:cNvPr id="3" name="Date Placeholder 3"/>
          <p:cNvSpPr>
            <a:spLocks noGrp="1" noChangeArrowheads="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709BC0-88E8-405F-AAE5-D463884A6B22}" type="datetime1">
              <a:rPr kumimoji="0" lang="id-ID"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ooter Placeholder 4"/>
          <p:cNvSpPr>
            <a:spLocks noGrp="1" noChangeArrowheads="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5"/>
          <p:cNvSpPr>
            <a:spLocks noGrp="1" noChangeArrowheads="1"/>
          </p:cNvSpPr>
          <p:nvPr>
            <p:ph type="sldNum" sz="quarter" idx="12"/>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01C2E1E-30FF-4400-8201-B7218AC0A08A}" type="slidenum">
              <a:rPr kumimoji="0" lang="id-ID" altLang="zh-CN" sz="1800" b="0" i="0" u="none" strike="noStrike" kern="1200" cap="none" spc="0" normalizeH="0" baseline="0" noProof="0">
                <a:ln>
                  <a:noFill/>
                </a:ln>
                <a:solidFill>
                  <a:prstClr val="black"/>
                </a:solidFill>
                <a:effectLst/>
                <a:uLnTx/>
                <a:uFillTx/>
                <a:latin typeface="Calibri"/>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altLang="zh-CN" sz="1593" b="0" i="0" u="none" strike="noStrike" kern="1200" cap="none" spc="0" normalizeH="0" baseline="0" noProof="0">
              <a:ln>
                <a:noFill/>
              </a:ln>
              <a:solidFill>
                <a:srgbClr val="151515"/>
              </a:solidFill>
              <a:effectLst/>
              <a:uLnTx/>
              <a:uFillTx/>
              <a:latin typeface="Calibri"/>
              <a:cs typeface="+mn-cs"/>
            </a:endParaRPr>
          </a:p>
        </p:txBody>
      </p:sp>
    </p:spTree>
    <p:extLst>
      <p:ext uri="{BB962C8B-B14F-4D97-AF65-F5344CB8AC3E}">
        <p14:creationId xmlns:p14="http://schemas.microsoft.com/office/powerpoint/2010/main" xmlns="" val="9373542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DBB71C-EEB4-4FFF-8BB2-018466DD3B4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xmlns="" id="{20BEC63A-C39C-43C6-AA9A-3948135F1F9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xmlns="" id="{DA7D1B6F-5CE9-44DF-A854-BB52787CE739}"/>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8CAA896-A7D1-4D11-9061-52D720D8D616}"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xmlns="" id="{91DD5B2A-7220-4B0B-BD70-F0C57FC9A1F0}"/>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xmlns="" id="{5EB53DC0-F52C-4A46-9AF4-F7A19896E071}"/>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4222855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5D4E94-77D4-498C-861D-72528FAF8E9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953CEBB2-3385-46AD-97EC-ED1D091DEC9F}"/>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C092313F-45DB-451D-A5F8-64705FCBA9B9}"/>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735314-2084-4B87-8D82-ABF539A35BEF}"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xmlns="" id="{7C284158-4C4E-4226-A92D-00F0BA9630B0}"/>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xmlns="" id="{E5AD51FA-1132-4136-A3C8-761B6EC6872A}"/>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4551657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E66A2E-6560-4ED8-8921-243286675E9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xmlns="" id="{1DA3DA33-5794-4895-88A6-3395B432CABC}"/>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ED2AC330-4371-4FBD-AA17-7442B0A8D40C}"/>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F3D91E5-66CD-4650-8F2A-E0816599D792}"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xmlns="" id="{7F0ECF85-0F83-4938-91BF-042A9C5C71AA}"/>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xmlns="" id="{4AD5B4C4-6A8E-44ED-841E-D52AA6CF1025}"/>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9192763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43E954-C051-44D2-A2DE-BA122A73D26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3E91FFBC-3734-4224-AE23-85B69E1CF25C}"/>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xmlns="" id="{F642EB9E-120F-4140-936C-D4191FF03B19}"/>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xmlns="" id="{358225F4-60E8-4B68-9731-71B9B71630E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41EFB1-3380-4EE3-8274-84BCA1D28085}"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xmlns="" id="{F1C3B43A-39AE-43FB-A6F6-D3BDAE18399B}"/>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xmlns="" id="{03C0B6D1-8B2E-48F6-AF87-90D8109BFDD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4697295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67618C-C369-4ACC-9250-E3F238BBC3A0}"/>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xmlns="" id="{73B80CBC-F908-4681-828E-503A584AC79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582BD657-C7AC-4142-8ADA-726B40576114}"/>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xmlns="" id="{8A552866-59E1-4E70-85E2-9A6702C85E1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C34A7E02-881C-4BB8-B1E9-24A09BAE1D11}"/>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xmlns="" id="{B5A8683C-94BF-4559-8CDE-AD3ED215D368}"/>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1ADF69-51AC-4A4F-A9E9-28F65CA29715}"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xmlns="" id="{6EBD17A1-C890-445F-B2D3-5E6B9ED621C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xmlns="" id="{9FE9C454-5E4C-418D-A38D-7975A01C80F0}"/>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0894879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E59A5-77C4-499C-A425-0EBEB250F21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xmlns="" id="{E9674DB9-D197-4363-9D66-74018E3DC08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207CD0-386E-4A41-B2A9-EFEC84985367}"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xmlns="" id="{8E07712F-D29C-479C-8F9C-B89E74D20FAC}"/>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xmlns="" id="{CB0A3097-0F6C-4B49-96A3-BAE40E425542}"/>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9886754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0E6E84B-7F86-4023-B52B-95815BDF34ED}"/>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9566E14-BD2A-4FF7-8A3D-D23271489C93}"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xmlns="" id="{EAEEF3F1-023A-4A6F-9972-554A25237A8C}"/>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xmlns="" id="{D7B75996-434E-407A-9AA0-FF213E28207E}"/>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8948166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9A4711-6138-4DDA-9502-40A1EA81D30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6488997B-DAEE-41AA-90D4-B6B371ECADF5}"/>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xmlns="" id="{4B678649-0E0F-4A0C-B412-FDBA490F0D3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90A72919-4DB2-4983-A542-D4338C2DA33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73E5CD-3DEB-4AE8-83E1-735CC4E5EA6E}"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xmlns="" id="{85401902-28BD-48AC-BC77-5BF5F16E1A6F}"/>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xmlns="" id="{44DF71A1-CEB4-40AD-AF77-CD5A11E71D1B}"/>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61123766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E0EC53-EBF7-48E7-B275-7AC7FFCAE03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xmlns="" id="{DD66A193-9935-4ED4-B0B2-6A36BC49EE89}"/>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xmlns="" id="{C05BFC2A-D12A-4AF4-BDBF-8A9FE98D006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2AD44682-1F7B-44A0-A843-614042CD4B9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E7C1CA1-61DF-4D8E-9891-045AAF3B0F5C}"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xmlns="" id="{3ACE3E8C-DD1C-49E4-8F46-3C00A144533D}"/>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xmlns="" id="{9671D47A-446A-4B26-A302-3CEB039F3504}"/>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4453389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9ACCB1-6089-4F5C-A46E-3420442EE61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xmlns="" id="{A1C77719-9C48-41F9-8077-19F1385D0A4E}"/>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11898214-8AA0-4EFA-8A12-4695288C28F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0BA8A78-D268-4151-89B3-35EEB8589A78}"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xmlns="" id="{20924FB1-D369-488F-82C8-FE935A7E1401}"/>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xmlns="" id="{917673F2-3B81-4D9C-AC15-01F330C114CD}"/>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10600325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4040A23-69A3-4834-99EB-A24DE2C3C847}"/>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xmlns="" id="{7C774012-418C-4C08-8762-D3F02319ECA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F382CC6E-EF7B-465E-AE2C-2EC51302E699}"/>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5A5F24-264E-4358-AF61-D2A29F7734A7}"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xmlns="" id="{DB9B8BA0-1006-4F84-8DA0-EDF7F49F81BE}"/>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xmlns="" id="{8272B904-AC53-4CE9-9D64-7F1A7F84184F}"/>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7063830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xmlns="" id="{ADFA261A-F6BC-4B4A-88C9-9586807CD40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7453F6-5D99-4AD2-893F-2301965A7D37}"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xmlns="" id="{DDED05D1-6AB0-4FCA-A8A6-EED739A7FCA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xmlns="" id="{405162D1-5435-4259-BFD6-DD2C23D6407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5555468-DD46-406C-AEE6-D5A2BBE6E168}"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6886309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xmlns="" val="292504867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xmlns="" val="28411609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DBB71C-EEB4-4FFF-8BB2-018466DD3B4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xmlns="" id="{20BEC63A-C39C-43C6-AA9A-3948135F1F9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xmlns="" id="{DA7D1B6F-5CE9-44DF-A854-BB52787CE739}"/>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D7F2165-684B-4612-9DE4-2C3829580290}"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xmlns="" id="{91DD5B2A-7220-4B0B-BD70-F0C57FC9A1F0}"/>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xmlns="" id="{5EB53DC0-F52C-4A46-9AF4-F7A19896E071}"/>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82212019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5D4E94-77D4-498C-861D-72528FAF8E9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953CEBB2-3385-46AD-97EC-ED1D091DEC9F}"/>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C092313F-45DB-451D-A5F8-64705FCBA9B9}"/>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35B3F3-D7C6-4C80-8B5E-1B1DDDE356CC}"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xmlns="" id="{7C284158-4C4E-4226-A92D-00F0BA9630B0}"/>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xmlns="" id="{E5AD51FA-1132-4136-A3C8-761B6EC6872A}"/>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952819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E66A2E-6560-4ED8-8921-243286675E9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xmlns="" id="{1DA3DA33-5794-4895-88A6-3395B432CABC}"/>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ED2AC330-4371-4FBD-AA17-7442B0A8D40C}"/>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CCFB339-D091-4924-8DC2-39A22F814C12}"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xmlns="" id="{7F0ECF85-0F83-4938-91BF-042A9C5C71AA}"/>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xmlns="" id="{4AD5B4C4-6A8E-44ED-841E-D52AA6CF1025}"/>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9043072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43E954-C051-44D2-A2DE-BA122A73D26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3E91FFBC-3734-4224-AE23-85B69E1CF25C}"/>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xmlns="" id="{F642EB9E-120F-4140-936C-D4191FF03B19}"/>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xmlns="" id="{358225F4-60E8-4B68-9731-71B9B71630E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57F3DA-D0B4-4EF4-97CC-9F42E9E3BD34}"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xmlns="" id="{F1C3B43A-39AE-43FB-A6F6-D3BDAE18399B}"/>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xmlns="" id="{03C0B6D1-8B2E-48F6-AF87-90D8109BFDD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28546818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67618C-C369-4ACC-9250-E3F238BBC3A0}"/>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xmlns="" id="{73B80CBC-F908-4681-828E-503A584AC79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582BD657-C7AC-4142-8ADA-726B40576114}"/>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xmlns="" id="{8A552866-59E1-4E70-85E2-9A6702C85E1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C34A7E02-881C-4BB8-B1E9-24A09BAE1D11}"/>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xmlns="" id="{B5A8683C-94BF-4559-8CDE-AD3ED215D368}"/>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8F0AF7-A5F7-4BE3-851B-7A538DE7F612}"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xmlns="" id="{6EBD17A1-C890-445F-B2D3-5E6B9ED621C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xmlns="" id="{9FE9C454-5E4C-418D-A38D-7975A01C80F0}"/>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50856986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E59A5-77C4-499C-A425-0EBEB250F21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xmlns="" id="{E9674DB9-D197-4363-9D66-74018E3DC08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231C603-127F-4243-A02F-4AF2880E3254}"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xmlns="" id="{8E07712F-D29C-479C-8F9C-B89E74D20FAC}"/>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xmlns="" id="{CB0A3097-0F6C-4B49-96A3-BAE40E425542}"/>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84696453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0E6E84B-7F86-4023-B52B-95815BDF34ED}"/>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C18089-88FA-4FA6-AD7B-CDFDA0BDA536}"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xmlns="" id="{EAEEF3F1-023A-4A6F-9972-554A25237A8C}"/>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xmlns="" id="{D7B75996-434E-407A-9AA0-FF213E28207E}"/>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87892234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9A4711-6138-4DDA-9502-40A1EA81D30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6488997B-DAEE-41AA-90D4-B6B371ECADF5}"/>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xmlns="" id="{4B678649-0E0F-4A0C-B412-FDBA490F0D3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90A72919-4DB2-4983-A542-D4338C2DA33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EE919C1-E5ED-4B5D-BD71-BB55B7021700}"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xmlns="" id="{85401902-28BD-48AC-BC77-5BF5F16E1A6F}"/>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xmlns="" id="{44DF71A1-CEB4-40AD-AF77-CD5A11E71D1B}"/>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64564879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E0EC53-EBF7-48E7-B275-7AC7FFCAE03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xmlns="" id="{DD66A193-9935-4ED4-B0B2-6A36BC49EE89}"/>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xmlns="" id="{C05BFC2A-D12A-4AF4-BDBF-8A9FE98D006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2AD44682-1F7B-44A0-A843-614042CD4B9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EC293BF-9408-46C4-91A6-05454877B6C0}"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xmlns="" id="{3ACE3E8C-DD1C-49E4-8F46-3C00A144533D}"/>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xmlns="" id="{9671D47A-446A-4B26-A302-3CEB039F3504}"/>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7568691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9ACCB1-6089-4F5C-A46E-3420442EE61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xmlns="" id="{A1C77719-9C48-41F9-8077-19F1385D0A4E}"/>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11898214-8AA0-4EFA-8A12-4695288C28F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AC3A95B-5553-4BD7-9409-50733E9EF4CA}"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xmlns="" id="{20924FB1-D369-488F-82C8-FE935A7E1401}"/>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xmlns="" id="{917673F2-3B81-4D9C-AC15-01F330C114CD}"/>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4398842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4040A23-69A3-4834-99EB-A24DE2C3C847}"/>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xmlns="" id="{7C774012-418C-4C08-8762-D3F02319ECA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F382CC6E-EF7B-465E-AE2C-2EC51302E699}"/>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EC4C972-D017-4F12-87C1-DFCB3C450C1C}" type="datetime1">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xmlns="" id="{DB9B8BA0-1006-4F84-8DA0-EDF7F49F81BE}"/>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xmlns="" id="{8272B904-AC53-4CE9-9D64-7F1A7F84184F}"/>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662675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emf"/><Relationship Id="rId26" Type="http://schemas.openxmlformats.org/officeDocument/2006/relationships/image" Target="../media/image12.png"/><Relationship Id="rId3" Type="http://schemas.openxmlformats.org/officeDocument/2006/relationships/slideLayout" Target="../slideLayouts/slideLayout3.xml"/><Relationship Id="rId21" Type="http://schemas.openxmlformats.org/officeDocument/2006/relationships/image" Target="../media/image8.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emf"/><Relationship Id="rId25" Type="http://schemas.openxmlformats.org/officeDocument/2006/relationships/image" Target="../media/image11.png"/><Relationship Id="rId2" Type="http://schemas.openxmlformats.org/officeDocument/2006/relationships/slideLayout" Target="../slideLayouts/slideLayout2.xml"/><Relationship Id="rId16" Type="http://schemas.openxmlformats.org/officeDocument/2006/relationships/image" Target="../media/image3.emf"/><Relationship Id="rId20" Type="http://schemas.openxmlformats.org/officeDocument/2006/relationships/image" Target="../media/image7.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0.png"/><Relationship Id="rId5" Type="http://schemas.openxmlformats.org/officeDocument/2006/relationships/slideLayout" Target="../slideLayouts/slideLayout5.xml"/><Relationship Id="rId15" Type="http://schemas.openxmlformats.org/officeDocument/2006/relationships/image" Target="../media/image2.emf"/><Relationship Id="rId23" Type="http://schemas.microsoft.com/office/2007/relationships/hdphoto" Target="../media/hdphoto1.wdp"/><Relationship Id="rId10" Type="http://schemas.openxmlformats.org/officeDocument/2006/relationships/slideLayout" Target="../slideLayouts/slideLayout10.xml"/><Relationship Id="rId19" Type="http://schemas.openxmlformats.org/officeDocument/2006/relationships/image" Target="../media/image6.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 Id="rId22" Type="http://schemas.openxmlformats.org/officeDocument/2006/relationships/image" Target="../media/image9.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18" Type="http://schemas.openxmlformats.org/officeDocument/2006/relationships/image" Target="../media/image5.emf"/><Relationship Id="rId26" Type="http://schemas.openxmlformats.org/officeDocument/2006/relationships/image" Target="../media/image12.png"/><Relationship Id="rId3" Type="http://schemas.openxmlformats.org/officeDocument/2006/relationships/slideLayout" Target="../slideLayouts/slideLayout15.xml"/><Relationship Id="rId21" Type="http://schemas.openxmlformats.org/officeDocument/2006/relationships/image" Target="../media/image8.png"/><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4.emf"/><Relationship Id="rId25" Type="http://schemas.openxmlformats.org/officeDocument/2006/relationships/image" Target="../media/image11.png"/><Relationship Id="rId2" Type="http://schemas.openxmlformats.org/officeDocument/2006/relationships/slideLayout" Target="../slideLayouts/slideLayout14.xml"/><Relationship Id="rId16" Type="http://schemas.openxmlformats.org/officeDocument/2006/relationships/image" Target="../media/image3.emf"/><Relationship Id="rId20" Type="http://schemas.openxmlformats.org/officeDocument/2006/relationships/image" Target="../media/image7.emf"/><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image" Target="../media/image10.png"/><Relationship Id="rId5" Type="http://schemas.openxmlformats.org/officeDocument/2006/relationships/slideLayout" Target="../slideLayouts/slideLayout17.xml"/><Relationship Id="rId15" Type="http://schemas.openxmlformats.org/officeDocument/2006/relationships/image" Target="../media/image2.emf"/><Relationship Id="rId23" Type="http://schemas.microsoft.com/office/2007/relationships/hdphoto" Target="../media/hdphoto1.wdp"/><Relationship Id="rId10" Type="http://schemas.openxmlformats.org/officeDocument/2006/relationships/slideLayout" Target="../slideLayouts/slideLayout22.xml"/><Relationship Id="rId19" Type="http://schemas.openxmlformats.org/officeDocument/2006/relationships/image" Target="../media/image6.emf"/><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 Id="rId22"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18" Type="http://schemas.openxmlformats.org/officeDocument/2006/relationships/image" Target="../media/image5.emf"/><Relationship Id="rId26" Type="http://schemas.openxmlformats.org/officeDocument/2006/relationships/image" Target="../media/image12.png"/><Relationship Id="rId3" Type="http://schemas.openxmlformats.org/officeDocument/2006/relationships/slideLayout" Target="../slideLayouts/slideLayout39.xml"/><Relationship Id="rId21" Type="http://schemas.openxmlformats.org/officeDocument/2006/relationships/image" Target="../media/image8.png"/><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image" Target="../media/image4.emf"/><Relationship Id="rId25" Type="http://schemas.openxmlformats.org/officeDocument/2006/relationships/image" Target="../media/image11.png"/><Relationship Id="rId2" Type="http://schemas.openxmlformats.org/officeDocument/2006/relationships/slideLayout" Target="../slideLayouts/slideLayout38.xml"/><Relationship Id="rId16" Type="http://schemas.openxmlformats.org/officeDocument/2006/relationships/image" Target="../media/image3.emf"/><Relationship Id="rId20" Type="http://schemas.openxmlformats.org/officeDocument/2006/relationships/image" Target="../media/image7.emf"/><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image" Target="../media/image10.png"/><Relationship Id="rId5" Type="http://schemas.openxmlformats.org/officeDocument/2006/relationships/slideLayout" Target="../slideLayouts/slideLayout41.xml"/><Relationship Id="rId15" Type="http://schemas.openxmlformats.org/officeDocument/2006/relationships/image" Target="../media/image2.emf"/><Relationship Id="rId23" Type="http://schemas.microsoft.com/office/2007/relationships/hdphoto" Target="../media/hdphoto1.wdp"/><Relationship Id="rId10" Type="http://schemas.openxmlformats.org/officeDocument/2006/relationships/slideLayout" Target="../slideLayouts/slideLayout46.xml"/><Relationship Id="rId19" Type="http://schemas.openxmlformats.org/officeDocument/2006/relationships/image" Target="../media/image6.emf"/><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png"/><Relationship Id="rId22"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18" Type="http://schemas.openxmlformats.org/officeDocument/2006/relationships/image" Target="../media/image5.emf"/><Relationship Id="rId26" Type="http://schemas.microsoft.com/office/2007/relationships/hdphoto" Target="../media/hdphoto2.wdp"/><Relationship Id="rId3" Type="http://schemas.openxmlformats.org/officeDocument/2006/relationships/slideLayout" Target="../slideLayouts/slideLayout51.xml"/><Relationship Id="rId21" Type="http://schemas.openxmlformats.org/officeDocument/2006/relationships/image" Target="../media/image8.png"/><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image" Target="../media/image4.emf"/><Relationship Id="rId25" Type="http://schemas.openxmlformats.org/officeDocument/2006/relationships/image" Target="../media/image14.png"/><Relationship Id="rId2" Type="http://schemas.openxmlformats.org/officeDocument/2006/relationships/slideLayout" Target="../slideLayouts/slideLayout50.xml"/><Relationship Id="rId16" Type="http://schemas.openxmlformats.org/officeDocument/2006/relationships/image" Target="../media/image3.emf"/><Relationship Id="rId20" Type="http://schemas.openxmlformats.org/officeDocument/2006/relationships/image" Target="../media/image7.emf"/><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image" Target="../media/image10.png"/><Relationship Id="rId5" Type="http://schemas.openxmlformats.org/officeDocument/2006/relationships/slideLayout" Target="../slideLayouts/slideLayout53.xml"/><Relationship Id="rId15" Type="http://schemas.openxmlformats.org/officeDocument/2006/relationships/image" Target="../media/image2.emf"/><Relationship Id="rId23" Type="http://schemas.microsoft.com/office/2007/relationships/hdphoto" Target="../media/hdphoto1.wdp"/><Relationship Id="rId10" Type="http://schemas.openxmlformats.org/officeDocument/2006/relationships/slideLayout" Target="../slideLayouts/slideLayout58.xml"/><Relationship Id="rId19" Type="http://schemas.openxmlformats.org/officeDocument/2006/relationships/image" Target="../media/image6.emf"/><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png"/><Relationship Id="rId22" Type="http://schemas.openxmlformats.org/officeDocument/2006/relationships/image" Target="../media/image13.png"/><Relationship Id="rId27" Type="http://schemas.openxmlformats.org/officeDocument/2006/relationships/image" Target="../media/image12.png"/></Relationships>
</file>

<file path=ppt/slideMasters/_rels/slideMaster6.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6.xml"/><Relationship Id="rId1" Type="http://schemas.openxmlformats.org/officeDocument/2006/relationships/slideLayout" Target="../slideLayouts/slideLayout61.xml"/><Relationship Id="rId4" Type="http://schemas.openxmlformats.org/officeDocument/2006/relationships/image" Target="../media/image15.png"/></Relationships>
</file>

<file path=ppt/slideMasters/_rels/slideMaster7.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7.xml"/><Relationship Id="rId1" Type="http://schemas.openxmlformats.org/officeDocument/2006/relationships/slideLayout" Target="../slideLayouts/slideLayout62.xml"/><Relationship Id="rId4" Type="http://schemas.openxmlformats.org/officeDocument/2006/relationships/image" Target="../media/image15.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1.png"/><Relationship Id="rId18" Type="http://schemas.openxmlformats.org/officeDocument/2006/relationships/image" Target="../media/image6.emf"/><Relationship Id="rId26" Type="http://schemas.openxmlformats.org/officeDocument/2006/relationships/image" Target="../media/image18.png"/><Relationship Id="rId3" Type="http://schemas.openxmlformats.org/officeDocument/2006/relationships/slideLayout" Target="../slideLayouts/slideLayout65.xml"/><Relationship Id="rId21" Type="http://schemas.openxmlformats.org/officeDocument/2006/relationships/image" Target="../media/image16.png"/><Relationship Id="rId7" Type="http://schemas.openxmlformats.org/officeDocument/2006/relationships/slideLayout" Target="../slideLayouts/slideLayout69.xml"/><Relationship Id="rId12" Type="http://schemas.openxmlformats.org/officeDocument/2006/relationships/theme" Target="../theme/theme8.xml"/><Relationship Id="rId17" Type="http://schemas.openxmlformats.org/officeDocument/2006/relationships/image" Target="../media/image5.emf"/><Relationship Id="rId25" Type="http://schemas.microsoft.com/office/2007/relationships/hdphoto" Target="../media/hdphoto4.wdp"/><Relationship Id="rId2" Type="http://schemas.openxmlformats.org/officeDocument/2006/relationships/slideLayout" Target="../slideLayouts/slideLayout64.xml"/><Relationship Id="rId16" Type="http://schemas.openxmlformats.org/officeDocument/2006/relationships/image" Target="../media/image4.emf"/><Relationship Id="rId20" Type="http://schemas.openxmlformats.org/officeDocument/2006/relationships/image" Target="../media/image8.png"/><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24" Type="http://schemas.openxmlformats.org/officeDocument/2006/relationships/image" Target="../media/image17.png"/><Relationship Id="rId5" Type="http://schemas.openxmlformats.org/officeDocument/2006/relationships/slideLayout" Target="../slideLayouts/slideLayout67.xml"/><Relationship Id="rId15" Type="http://schemas.openxmlformats.org/officeDocument/2006/relationships/image" Target="../media/image3.emf"/><Relationship Id="rId23" Type="http://schemas.openxmlformats.org/officeDocument/2006/relationships/image" Target="../media/image10.png"/><Relationship Id="rId10" Type="http://schemas.openxmlformats.org/officeDocument/2006/relationships/slideLayout" Target="../slideLayouts/slideLayout72.xml"/><Relationship Id="rId19" Type="http://schemas.openxmlformats.org/officeDocument/2006/relationships/image" Target="../media/image7.emf"/><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image" Target="../media/image2.emf"/><Relationship Id="rId22" Type="http://schemas.microsoft.com/office/2007/relationships/hdphoto" Target="../media/hdphoto3.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6"/>
          <p:cNvGrpSpPr/>
          <p:nvPr userDrawn="1"/>
        </p:nvGrpSpPr>
        <p:grpSpPr>
          <a:xfrm>
            <a:off x="169094" y="-3083"/>
            <a:ext cx="622415" cy="1222322"/>
            <a:chOff x="808208" y="-13126"/>
            <a:chExt cx="622415" cy="1222322"/>
          </a:xfrm>
        </p:grpSpPr>
        <p:grpSp>
          <p:nvGrpSpPr>
            <p:cNvPr id="5" name="Group 4"/>
            <p:cNvGrpSpPr/>
            <p:nvPr userDrawn="1"/>
          </p:nvGrpSpPr>
          <p:grpSpPr>
            <a:xfrm>
              <a:off x="808208" y="-7001"/>
              <a:ext cx="614645" cy="1216197"/>
              <a:chOff x="808208" y="-7001"/>
              <a:chExt cx="614645" cy="1216197"/>
            </a:xfrm>
          </p:grpSpPr>
          <p:grpSp>
            <p:nvGrpSpPr>
              <p:cNvPr id="3" name="Group 2"/>
              <p:cNvGrpSpPr/>
              <p:nvPr userDrawn="1"/>
            </p:nvGrpSpPr>
            <p:grpSpPr>
              <a:xfrm>
                <a:off x="808208" y="809146"/>
                <a:ext cx="614645" cy="400050"/>
                <a:chOff x="169718" y="794085"/>
                <a:chExt cx="614645" cy="400050"/>
              </a:xfrm>
            </p:grpSpPr>
            <p:sp>
              <p:nvSpPr>
                <p:cNvPr id="2" name="Right Triangle 1"/>
                <p:cNvSpPr/>
                <p:nvPr userDrawn="1"/>
              </p:nvSpPr>
              <p:spPr>
                <a:xfrm flipV="1">
                  <a:off x="169718" y="794085"/>
                  <a:ext cx="573231" cy="400050"/>
                </a:xfrm>
                <a:prstGeom prst="rtTriangle">
                  <a:avLst/>
                </a:prstGeom>
                <a:solidFill>
                  <a:srgbClr val="D00000"/>
                </a:solidFill>
                <a:ln>
                  <a:solidFill>
                    <a:srgbClr val="D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2" name="Right Triangle 41"/>
                <p:cNvSpPr/>
                <p:nvPr userDrawn="1"/>
              </p:nvSpPr>
              <p:spPr>
                <a:xfrm flipH="1" flipV="1">
                  <a:off x="187084" y="794085"/>
                  <a:ext cx="597279" cy="400050"/>
                </a:xfrm>
                <a:prstGeom prst="rtTriangle">
                  <a:avLst/>
                </a:prstGeom>
                <a:solidFill>
                  <a:srgbClr val="D00000"/>
                </a:solidFill>
                <a:ln>
                  <a:solidFill>
                    <a:srgbClr val="D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4" name="Rectangle 3"/>
              <p:cNvSpPr/>
              <p:nvPr userDrawn="1"/>
            </p:nvSpPr>
            <p:spPr>
              <a:xfrm>
                <a:off x="808208" y="-7001"/>
                <a:ext cx="614645" cy="926300"/>
              </a:xfrm>
              <a:prstGeom prst="rect">
                <a:avLst/>
              </a:prstGeom>
              <a:solidFill>
                <a:srgbClr val="D00000"/>
              </a:solidFill>
              <a:ln>
                <a:solidFill>
                  <a:srgbClr val="D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43" name="Right Triangle 42">
              <a:extLst>
                <a:ext uri="{FF2B5EF4-FFF2-40B4-BE49-F238E27FC236}">
                  <a16:creationId xmlns:a16="http://schemas.microsoft.com/office/drawing/2014/main" xmlns="" id="{9E3E4CFB-FDA6-4EFA-B09E-DE3E4170C177}"/>
                </a:ext>
              </a:extLst>
            </p:cNvPr>
            <p:cNvSpPr/>
            <p:nvPr userDrawn="1"/>
          </p:nvSpPr>
          <p:spPr>
            <a:xfrm rot="10800000">
              <a:off x="1350285" y="-13126"/>
              <a:ext cx="80338" cy="1206046"/>
            </a:xfrm>
            <a:prstGeom prst="rtTriangle">
              <a:avLst/>
            </a:prstGeom>
            <a:solidFill>
              <a:srgbClr val="F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Cambria" panose="02040503050406030204" pitchFamily="18" charset="0"/>
              </a:endParaRPr>
            </a:p>
          </p:txBody>
        </p:sp>
      </p:grpSp>
      <p:pic>
        <p:nvPicPr>
          <p:cNvPr id="37" name="Picture 2" descr="https://gawianku.files.wordpress.com/2014/08/0e9a4-garudapancasila-svg.png">
            <a:extLst>
              <a:ext uri="{FF2B5EF4-FFF2-40B4-BE49-F238E27FC236}">
                <a16:creationId xmlns:a16="http://schemas.microsoft.com/office/drawing/2014/main" xmlns="" id="{8663E78A-F474-4F8C-896C-E006F8DB9626}"/>
              </a:ext>
            </a:extLst>
          </p:cNvPr>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65535" y="62712"/>
            <a:ext cx="823015" cy="856587"/>
          </a:xfrm>
          <a:prstGeom prst="rect">
            <a:avLst/>
          </a:prstGeom>
          <a:noFill/>
          <a:extLst>
            <a:ext uri="{909E8E84-426E-40DD-AFC4-6F175D3DCCD1}">
              <a14:hiddenFill xmlns:a14="http://schemas.microsoft.com/office/drawing/2010/main" xmlns="">
                <a:solidFill>
                  <a:srgbClr val="FFFFFF"/>
                </a:solidFill>
              </a14:hiddenFill>
            </a:ext>
          </a:extLst>
        </p:spPr>
      </p:pic>
      <p:grpSp>
        <p:nvGrpSpPr>
          <p:cNvPr id="9" name="Group 8">
            <a:extLst>
              <a:ext uri="{FF2B5EF4-FFF2-40B4-BE49-F238E27FC236}">
                <a16:creationId xmlns:a16="http://schemas.microsoft.com/office/drawing/2014/main" xmlns="" id="{5064E815-0602-43C4-85AE-827DDFDA65E5}"/>
              </a:ext>
            </a:extLst>
          </p:cNvPr>
          <p:cNvGrpSpPr/>
          <p:nvPr/>
        </p:nvGrpSpPr>
        <p:grpSpPr>
          <a:xfrm flipH="1">
            <a:off x="7322858" y="-14514"/>
            <a:ext cx="4864625" cy="592620"/>
            <a:chOff x="0" y="3151"/>
            <a:chExt cx="1962525" cy="370011"/>
          </a:xfrm>
        </p:grpSpPr>
        <p:pic>
          <p:nvPicPr>
            <p:cNvPr id="30" name="Picture 29">
              <a:extLst>
                <a:ext uri="{FF2B5EF4-FFF2-40B4-BE49-F238E27FC236}">
                  <a16:creationId xmlns:a16="http://schemas.microsoft.com/office/drawing/2014/main" xmlns="" id="{F9560A86-BD73-402D-B704-3B996C656620}"/>
                </a:ext>
              </a:extLst>
            </p:cNvPr>
            <p:cNvPicPr>
              <a:picLocks noChangeAspect="1"/>
            </p:cNvPicPr>
            <p:nvPr/>
          </p:nvPicPr>
          <p:blipFill>
            <a:blip r:embed="rId15" cstate="print"/>
            <a:stretch>
              <a:fillRect/>
            </a:stretch>
          </p:blipFill>
          <p:spPr>
            <a:xfrm>
              <a:off x="1131889" y="8370"/>
              <a:ext cx="830636" cy="170297"/>
            </a:xfrm>
            <a:prstGeom prst="rect">
              <a:avLst/>
            </a:prstGeom>
          </p:spPr>
        </p:pic>
        <p:pic>
          <p:nvPicPr>
            <p:cNvPr id="31" name="Picture 30">
              <a:extLst>
                <a:ext uri="{FF2B5EF4-FFF2-40B4-BE49-F238E27FC236}">
                  <a16:creationId xmlns:a16="http://schemas.microsoft.com/office/drawing/2014/main" xmlns="" id="{9190EE09-0388-4A8E-8E5A-9A44091B4BBB}"/>
                </a:ext>
              </a:extLst>
            </p:cNvPr>
            <p:cNvPicPr>
              <a:picLocks noChangeAspect="1"/>
            </p:cNvPicPr>
            <p:nvPr/>
          </p:nvPicPr>
          <p:blipFill>
            <a:blip r:embed="rId16" cstate="print"/>
            <a:stretch>
              <a:fillRect/>
            </a:stretch>
          </p:blipFill>
          <p:spPr>
            <a:xfrm>
              <a:off x="635058" y="8370"/>
              <a:ext cx="1146844" cy="259567"/>
            </a:xfrm>
            <a:prstGeom prst="rect">
              <a:avLst/>
            </a:prstGeom>
          </p:spPr>
        </p:pic>
        <p:pic>
          <p:nvPicPr>
            <p:cNvPr id="32" name="Picture 31">
              <a:extLst>
                <a:ext uri="{FF2B5EF4-FFF2-40B4-BE49-F238E27FC236}">
                  <a16:creationId xmlns:a16="http://schemas.microsoft.com/office/drawing/2014/main" xmlns="" id="{085B9306-7D6C-4F88-83DE-0E3E3FBDDF28}"/>
                </a:ext>
              </a:extLst>
            </p:cNvPr>
            <p:cNvPicPr>
              <a:picLocks noChangeAspect="1"/>
            </p:cNvPicPr>
            <p:nvPr/>
          </p:nvPicPr>
          <p:blipFill>
            <a:blip r:embed="rId17" cstate="print"/>
            <a:stretch>
              <a:fillRect/>
            </a:stretch>
          </p:blipFill>
          <p:spPr>
            <a:xfrm>
              <a:off x="0" y="8370"/>
              <a:ext cx="1563549" cy="364792"/>
            </a:xfrm>
            <a:prstGeom prst="rect">
              <a:avLst/>
            </a:prstGeom>
          </p:spPr>
        </p:pic>
        <p:pic>
          <p:nvPicPr>
            <p:cNvPr id="33" name="Picture 32">
              <a:extLst>
                <a:ext uri="{FF2B5EF4-FFF2-40B4-BE49-F238E27FC236}">
                  <a16:creationId xmlns:a16="http://schemas.microsoft.com/office/drawing/2014/main" xmlns="" id="{AC3E997B-CC77-4FBD-8ED4-2D05EABE44CF}"/>
                </a:ext>
              </a:extLst>
            </p:cNvPr>
            <p:cNvPicPr>
              <a:picLocks noChangeAspect="1"/>
            </p:cNvPicPr>
            <p:nvPr/>
          </p:nvPicPr>
          <p:blipFill>
            <a:blip r:embed="rId18" cstate="print"/>
            <a:stretch>
              <a:fillRect/>
            </a:stretch>
          </p:blipFill>
          <p:spPr>
            <a:xfrm>
              <a:off x="206" y="3151"/>
              <a:ext cx="114544" cy="321485"/>
            </a:xfrm>
            <a:prstGeom prst="rect">
              <a:avLst/>
            </a:prstGeom>
          </p:spPr>
        </p:pic>
        <p:pic>
          <p:nvPicPr>
            <p:cNvPr id="34" name="Picture 33">
              <a:extLst>
                <a:ext uri="{FF2B5EF4-FFF2-40B4-BE49-F238E27FC236}">
                  <a16:creationId xmlns:a16="http://schemas.microsoft.com/office/drawing/2014/main" xmlns="" id="{08662449-9E07-4EE8-8B60-0D8127100979}"/>
                </a:ext>
              </a:extLst>
            </p:cNvPr>
            <p:cNvPicPr>
              <a:picLocks noChangeAspect="1"/>
            </p:cNvPicPr>
            <p:nvPr/>
          </p:nvPicPr>
          <p:blipFill>
            <a:blip r:embed="rId19" cstate="print"/>
            <a:stretch>
              <a:fillRect/>
            </a:stretch>
          </p:blipFill>
          <p:spPr>
            <a:xfrm>
              <a:off x="1376510" y="6884"/>
              <a:ext cx="186238" cy="259567"/>
            </a:xfrm>
            <a:prstGeom prst="rect">
              <a:avLst/>
            </a:prstGeom>
          </p:spPr>
        </p:pic>
        <p:pic>
          <p:nvPicPr>
            <p:cNvPr id="35" name="Picture 34">
              <a:extLst>
                <a:ext uri="{FF2B5EF4-FFF2-40B4-BE49-F238E27FC236}">
                  <a16:creationId xmlns:a16="http://schemas.microsoft.com/office/drawing/2014/main" xmlns="" id="{0126F8F7-E8D1-44CF-8BB9-AB58C481DBF1}"/>
                </a:ext>
              </a:extLst>
            </p:cNvPr>
            <p:cNvPicPr>
              <a:picLocks noChangeAspect="1"/>
            </p:cNvPicPr>
            <p:nvPr/>
          </p:nvPicPr>
          <p:blipFill>
            <a:blip r:embed="rId20" cstate="print"/>
            <a:stretch>
              <a:fillRect/>
            </a:stretch>
          </p:blipFill>
          <p:spPr>
            <a:xfrm>
              <a:off x="1644853" y="8370"/>
              <a:ext cx="137255" cy="170297"/>
            </a:xfrm>
            <a:prstGeom prst="rect">
              <a:avLst/>
            </a:prstGeom>
          </p:spPr>
        </p:pic>
      </p:grpSp>
      <p:grpSp>
        <p:nvGrpSpPr>
          <p:cNvPr id="10" name="Group 9">
            <a:extLst>
              <a:ext uri="{FF2B5EF4-FFF2-40B4-BE49-F238E27FC236}">
                <a16:creationId xmlns:a16="http://schemas.microsoft.com/office/drawing/2014/main" xmlns="" id="{4B1B18FD-9158-4A18-8B33-17A8F583B5D7}"/>
              </a:ext>
            </a:extLst>
          </p:cNvPr>
          <p:cNvGrpSpPr/>
          <p:nvPr/>
        </p:nvGrpSpPr>
        <p:grpSpPr>
          <a:xfrm>
            <a:off x="7908863" y="-14514"/>
            <a:ext cx="4505831" cy="1023685"/>
            <a:chOff x="7770749" y="1109112"/>
            <a:chExt cx="4505831" cy="1023685"/>
          </a:xfrm>
        </p:grpSpPr>
        <p:sp>
          <p:nvSpPr>
            <p:cNvPr id="27" name="TextBox 26">
              <a:extLst>
                <a:ext uri="{FF2B5EF4-FFF2-40B4-BE49-F238E27FC236}">
                  <a16:creationId xmlns:a16="http://schemas.microsoft.com/office/drawing/2014/main" xmlns="" id="{6414A6BB-DB0C-4EFF-AF18-F65C56C05BF4}"/>
                </a:ext>
              </a:extLst>
            </p:cNvPr>
            <p:cNvSpPr txBox="1"/>
            <p:nvPr/>
          </p:nvSpPr>
          <p:spPr>
            <a:xfrm>
              <a:off x="7770749" y="1109112"/>
              <a:ext cx="3514488" cy="369332"/>
            </a:xfrm>
            <a:prstGeom prst="rect">
              <a:avLst/>
            </a:prstGeom>
            <a:noFill/>
          </p:spPr>
          <p:txBody>
            <a:bodyPr wrap="none" rtlCol="0">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en-AU" b="1" i="0" u="none" strike="noStrike" kern="1200" cap="none"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KEMENTERIAN DALAM NEGERI </a:t>
              </a:r>
            </a:p>
          </p:txBody>
        </p:sp>
        <p:pic>
          <p:nvPicPr>
            <p:cNvPr id="28" name="Picture 27">
              <a:extLst>
                <a:ext uri="{FF2B5EF4-FFF2-40B4-BE49-F238E27FC236}">
                  <a16:creationId xmlns:a16="http://schemas.microsoft.com/office/drawing/2014/main" xmlns="" id="{26E3C2DE-C3BE-4C51-8593-F2AE67E96E12}"/>
                </a:ext>
              </a:extLst>
            </p:cNvPr>
            <p:cNvPicPr>
              <a:picLocks noChangeAspect="1"/>
            </p:cNvPicPr>
            <p:nvPr/>
          </p:nvPicPr>
          <p:blipFill>
            <a:blip r:embed="rId21" cstate="print">
              <a:extLst>
                <a:ext uri="{28A0092B-C50C-407E-A947-70E740481C1C}">
                  <a14:useLocalDpi xmlns:a14="http://schemas.microsoft.com/office/drawing/2010/main" xmlns="" val="0"/>
                </a:ext>
              </a:extLst>
            </a:blip>
            <a:stretch>
              <a:fillRect/>
            </a:stretch>
          </p:blipFill>
          <p:spPr>
            <a:xfrm>
              <a:off x="10910404" y="1130050"/>
              <a:ext cx="1366176" cy="1002747"/>
            </a:xfrm>
            <a:prstGeom prst="rect">
              <a:avLst/>
            </a:prstGeom>
          </p:spPr>
        </p:pic>
        <p:sp>
          <p:nvSpPr>
            <p:cNvPr id="29" name="Rectangle 28">
              <a:extLst>
                <a:ext uri="{FF2B5EF4-FFF2-40B4-BE49-F238E27FC236}">
                  <a16:creationId xmlns:a16="http://schemas.microsoft.com/office/drawing/2014/main" xmlns="" id="{CEF5FF81-0715-43BD-B74A-58858F4D2991}"/>
                </a:ext>
              </a:extLst>
            </p:cNvPr>
            <p:cNvSpPr/>
            <p:nvPr/>
          </p:nvSpPr>
          <p:spPr>
            <a:xfrm>
              <a:off x="9202950" y="1329966"/>
              <a:ext cx="2013693" cy="307777"/>
            </a:xfrm>
            <a:prstGeom prst="rect">
              <a:avLst/>
            </a:prstGeom>
          </p:spPr>
          <p:txBody>
            <a:bodyPr wrap="none">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en-AU" sz="1400" b="1" i="0" u="none" strike="noStrike" kern="1200" cap="none"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REPUBLIK INDONESIA</a:t>
              </a:r>
              <a:endParaRPr kumimoji="0" lang="en-AU" sz="1600" b="1" i="0" u="none" strike="noStrike" kern="1200" cap="none"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endParaRPr>
            </a:p>
          </p:txBody>
        </p:sp>
      </p:grpSp>
      <p:grpSp>
        <p:nvGrpSpPr>
          <p:cNvPr id="12" name="Group 11">
            <a:extLst>
              <a:ext uri="{FF2B5EF4-FFF2-40B4-BE49-F238E27FC236}">
                <a16:creationId xmlns:a16="http://schemas.microsoft.com/office/drawing/2014/main" xmlns="" id="{530A10F9-18A0-4F2B-AEE2-A38B8BA57C4D}"/>
              </a:ext>
            </a:extLst>
          </p:cNvPr>
          <p:cNvGrpSpPr/>
          <p:nvPr/>
        </p:nvGrpSpPr>
        <p:grpSpPr>
          <a:xfrm rot="10800000" flipH="1">
            <a:off x="0" y="6445041"/>
            <a:ext cx="5568287" cy="432000"/>
            <a:chOff x="0" y="3151"/>
            <a:chExt cx="1962525" cy="321485"/>
          </a:xfrm>
        </p:grpSpPr>
        <p:pic>
          <p:nvPicPr>
            <p:cNvPr id="21" name="Picture 20">
              <a:extLst>
                <a:ext uri="{FF2B5EF4-FFF2-40B4-BE49-F238E27FC236}">
                  <a16:creationId xmlns:a16="http://schemas.microsoft.com/office/drawing/2014/main" xmlns="" id="{1B396F22-D0CD-469D-A65A-A94960B63F70}"/>
                </a:ext>
              </a:extLst>
            </p:cNvPr>
            <p:cNvPicPr>
              <a:picLocks noChangeAspect="1"/>
            </p:cNvPicPr>
            <p:nvPr/>
          </p:nvPicPr>
          <p:blipFill>
            <a:blip r:embed="rId15" cstate="print"/>
            <a:stretch>
              <a:fillRect/>
            </a:stretch>
          </p:blipFill>
          <p:spPr>
            <a:xfrm>
              <a:off x="1131889" y="8370"/>
              <a:ext cx="830636" cy="170297"/>
            </a:xfrm>
            <a:prstGeom prst="rect">
              <a:avLst/>
            </a:prstGeom>
          </p:spPr>
        </p:pic>
        <p:pic>
          <p:nvPicPr>
            <p:cNvPr id="22" name="Picture 21">
              <a:extLst>
                <a:ext uri="{FF2B5EF4-FFF2-40B4-BE49-F238E27FC236}">
                  <a16:creationId xmlns:a16="http://schemas.microsoft.com/office/drawing/2014/main" xmlns="" id="{5866EF6C-BC8B-434B-9454-388BD59E173D}"/>
                </a:ext>
              </a:extLst>
            </p:cNvPr>
            <p:cNvPicPr>
              <a:picLocks noChangeAspect="1"/>
            </p:cNvPicPr>
            <p:nvPr/>
          </p:nvPicPr>
          <p:blipFill>
            <a:blip r:embed="rId16" cstate="print"/>
            <a:stretch>
              <a:fillRect/>
            </a:stretch>
          </p:blipFill>
          <p:spPr>
            <a:xfrm>
              <a:off x="635058" y="8370"/>
              <a:ext cx="1164519" cy="235172"/>
            </a:xfrm>
            <a:prstGeom prst="rect">
              <a:avLst/>
            </a:prstGeom>
          </p:spPr>
        </p:pic>
        <p:pic>
          <p:nvPicPr>
            <p:cNvPr id="23" name="Picture 22">
              <a:extLst>
                <a:ext uri="{FF2B5EF4-FFF2-40B4-BE49-F238E27FC236}">
                  <a16:creationId xmlns:a16="http://schemas.microsoft.com/office/drawing/2014/main" xmlns="" id="{F6BF2F4F-F0DE-4A3E-9AD8-85B352D7F603}"/>
                </a:ext>
              </a:extLst>
            </p:cNvPr>
            <p:cNvPicPr>
              <a:picLocks noChangeAspect="1"/>
            </p:cNvPicPr>
            <p:nvPr/>
          </p:nvPicPr>
          <p:blipFill>
            <a:blip r:embed="rId17" cstate="print"/>
            <a:stretch>
              <a:fillRect/>
            </a:stretch>
          </p:blipFill>
          <p:spPr>
            <a:xfrm>
              <a:off x="0" y="8370"/>
              <a:ext cx="1563549" cy="316266"/>
            </a:xfrm>
            <a:prstGeom prst="rect">
              <a:avLst/>
            </a:prstGeom>
          </p:spPr>
        </p:pic>
        <p:pic>
          <p:nvPicPr>
            <p:cNvPr id="24" name="Picture 23">
              <a:extLst>
                <a:ext uri="{FF2B5EF4-FFF2-40B4-BE49-F238E27FC236}">
                  <a16:creationId xmlns:a16="http://schemas.microsoft.com/office/drawing/2014/main" xmlns="" id="{379E1CC8-BD7F-4D4F-AD9C-01C0BA007050}"/>
                </a:ext>
              </a:extLst>
            </p:cNvPr>
            <p:cNvPicPr>
              <a:picLocks noChangeAspect="1"/>
            </p:cNvPicPr>
            <p:nvPr/>
          </p:nvPicPr>
          <p:blipFill>
            <a:blip r:embed="rId18" cstate="print"/>
            <a:stretch>
              <a:fillRect/>
            </a:stretch>
          </p:blipFill>
          <p:spPr>
            <a:xfrm>
              <a:off x="206" y="3151"/>
              <a:ext cx="114544" cy="321485"/>
            </a:xfrm>
            <a:prstGeom prst="rect">
              <a:avLst/>
            </a:prstGeom>
          </p:spPr>
        </p:pic>
        <p:pic>
          <p:nvPicPr>
            <p:cNvPr id="25" name="Picture 24">
              <a:extLst>
                <a:ext uri="{FF2B5EF4-FFF2-40B4-BE49-F238E27FC236}">
                  <a16:creationId xmlns:a16="http://schemas.microsoft.com/office/drawing/2014/main" xmlns="" id="{AF08D713-7402-44EA-9B24-38A05E52424E}"/>
                </a:ext>
              </a:extLst>
            </p:cNvPr>
            <p:cNvPicPr>
              <a:picLocks noChangeAspect="1"/>
            </p:cNvPicPr>
            <p:nvPr/>
          </p:nvPicPr>
          <p:blipFill>
            <a:blip r:embed="rId19" cstate="print"/>
            <a:stretch>
              <a:fillRect/>
            </a:stretch>
          </p:blipFill>
          <p:spPr>
            <a:xfrm>
              <a:off x="1359962" y="8370"/>
              <a:ext cx="203587" cy="235172"/>
            </a:xfrm>
            <a:prstGeom prst="rect">
              <a:avLst/>
            </a:prstGeom>
          </p:spPr>
        </p:pic>
        <p:pic>
          <p:nvPicPr>
            <p:cNvPr id="26" name="Picture 25">
              <a:extLst>
                <a:ext uri="{FF2B5EF4-FFF2-40B4-BE49-F238E27FC236}">
                  <a16:creationId xmlns:a16="http://schemas.microsoft.com/office/drawing/2014/main" xmlns="" id="{B5E2C757-CD8E-4800-93CF-7BF331978FB2}"/>
                </a:ext>
              </a:extLst>
            </p:cNvPr>
            <p:cNvPicPr>
              <a:picLocks noChangeAspect="1"/>
            </p:cNvPicPr>
            <p:nvPr/>
          </p:nvPicPr>
          <p:blipFill>
            <a:blip r:embed="rId20" cstate="print"/>
            <a:stretch>
              <a:fillRect/>
            </a:stretch>
          </p:blipFill>
          <p:spPr>
            <a:xfrm>
              <a:off x="1644853" y="8370"/>
              <a:ext cx="154726" cy="170297"/>
            </a:xfrm>
            <a:prstGeom prst="rect">
              <a:avLst/>
            </a:prstGeom>
          </p:spPr>
        </p:pic>
      </p:grpSp>
      <p:grpSp>
        <p:nvGrpSpPr>
          <p:cNvPr id="13" name="Group 12">
            <a:extLst>
              <a:ext uri="{FF2B5EF4-FFF2-40B4-BE49-F238E27FC236}">
                <a16:creationId xmlns:a16="http://schemas.microsoft.com/office/drawing/2014/main" xmlns="" id="{C4C24322-CA1F-4AB9-807F-A31B31940E52}"/>
              </a:ext>
            </a:extLst>
          </p:cNvPr>
          <p:cNvGrpSpPr/>
          <p:nvPr/>
        </p:nvGrpSpPr>
        <p:grpSpPr>
          <a:xfrm>
            <a:off x="64021" y="6492031"/>
            <a:ext cx="4677169" cy="270558"/>
            <a:chOff x="-17527" y="6462485"/>
            <a:chExt cx="5261293" cy="314413"/>
          </a:xfrm>
        </p:grpSpPr>
        <p:pic>
          <p:nvPicPr>
            <p:cNvPr id="14" name="Picture 13">
              <a:extLst>
                <a:ext uri="{FF2B5EF4-FFF2-40B4-BE49-F238E27FC236}">
                  <a16:creationId xmlns:a16="http://schemas.microsoft.com/office/drawing/2014/main" xmlns="" id="{56B530AC-EB7E-453A-AE63-754B7BC7C693}"/>
                </a:ext>
              </a:extLst>
            </p:cNvPr>
            <p:cNvPicPr>
              <a:picLocks noChangeAspect="1"/>
            </p:cNvPicPr>
            <p:nvPr/>
          </p:nvPicPr>
          <p:blipFill>
            <a:blip r:embed="rId22" cstate="print">
              <a:duotone>
                <a:schemeClr val="accent1">
                  <a:shade val="45000"/>
                  <a:satMod val="135000"/>
                </a:schemeClr>
                <a:prstClr val="white"/>
              </a:duotone>
              <a:extLst>
                <a:ext uri="{BEBA8EAE-BF5A-486C-A8C5-ECC9F3942E4B}">
                  <a14:imgProps xmlns:a14="http://schemas.microsoft.com/office/drawing/2010/main" xmlns="">
                    <a14:imgLayer r:embed="rId23">
                      <a14:imgEffect>
                        <a14:colorTemperature colorTemp="11200"/>
                      </a14:imgEffect>
                      <a14:imgEffect>
                        <a14:saturation sat="33000"/>
                      </a14:imgEffect>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17527" y="6560490"/>
              <a:ext cx="191966" cy="202833"/>
            </a:xfrm>
            <a:prstGeom prst="rect">
              <a:avLst/>
            </a:prstGeom>
          </p:spPr>
        </p:pic>
        <p:sp>
          <p:nvSpPr>
            <p:cNvPr id="15" name="TextBox 14">
              <a:extLst>
                <a:ext uri="{FF2B5EF4-FFF2-40B4-BE49-F238E27FC236}">
                  <a16:creationId xmlns:a16="http://schemas.microsoft.com/office/drawing/2014/main" xmlns="" id="{973E7806-366B-4D25-BF71-B9B1A0732416}"/>
                </a:ext>
              </a:extLst>
            </p:cNvPr>
            <p:cNvSpPr txBox="1"/>
            <p:nvPr/>
          </p:nvSpPr>
          <p:spPr>
            <a:xfrm>
              <a:off x="120906" y="6464693"/>
              <a:ext cx="134697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en-AU" sz="1400" b="1" i="0" u="none" strike="noStrike" kern="1200" cap="none" normalizeH="0" baseline="0" noProof="0" dirty="0">
                  <a:ln>
                    <a:noFill/>
                  </a:ln>
                  <a:solidFill>
                    <a:prstClr val="white"/>
                  </a:solidFill>
                  <a:effectLst/>
                  <a:uLnTx/>
                  <a:uFillTx/>
                  <a:latin typeface="Cambria" panose="02040503050406030204" pitchFamily="18" charset="0"/>
                  <a:cs typeface="Arial" charset="0"/>
                </a:rPr>
                <a:t>@</a:t>
              </a:r>
              <a:r>
                <a:rPr kumimoji="0" lang="en-AU" sz="1400" b="1" i="0" u="none" strike="noStrike" kern="1200" cap="none" normalizeH="0" baseline="0" noProof="0" dirty="0" err="1">
                  <a:ln>
                    <a:noFill/>
                  </a:ln>
                  <a:solidFill>
                    <a:prstClr val="white"/>
                  </a:solidFill>
                  <a:effectLst/>
                  <a:uLnTx/>
                  <a:uFillTx/>
                  <a:latin typeface="Cambria" panose="02040503050406030204" pitchFamily="18" charset="0"/>
                  <a:cs typeface="Arial" charset="0"/>
                </a:rPr>
                <a:t>kemendagri</a:t>
              </a:r>
              <a:endParaRPr kumimoji="0" lang="en-AU" sz="1400" b="1" i="0" u="none" strike="noStrike" kern="1200" cap="none" normalizeH="0" baseline="0" noProof="0" dirty="0">
                <a:ln>
                  <a:noFill/>
                </a:ln>
                <a:solidFill>
                  <a:prstClr val="white"/>
                </a:solidFill>
                <a:effectLst/>
                <a:uLnTx/>
                <a:uFillTx/>
                <a:latin typeface="Cambria" panose="02040503050406030204" pitchFamily="18" charset="0"/>
                <a:cs typeface="Arial" charset="0"/>
              </a:endParaRPr>
            </a:p>
          </p:txBody>
        </p:sp>
        <p:sp>
          <p:nvSpPr>
            <p:cNvPr id="16" name="TextBox 15">
              <a:extLst>
                <a:ext uri="{FF2B5EF4-FFF2-40B4-BE49-F238E27FC236}">
                  <a16:creationId xmlns:a16="http://schemas.microsoft.com/office/drawing/2014/main" xmlns="" id="{EB16B493-FF65-487F-8CC7-3E9FC9196152}"/>
                </a:ext>
              </a:extLst>
            </p:cNvPr>
            <p:cNvSpPr txBox="1"/>
            <p:nvPr/>
          </p:nvSpPr>
          <p:spPr>
            <a:xfrm>
              <a:off x="1647991" y="6462485"/>
              <a:ext cx="134697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en-AU" sz="1400" b="1" i="0" u="none" strike="noStrike" kern="1200" cap="none" normalizeH="0" baseline="0" noProof="0" dirty="0">
                  <a:ln>
                    <a:noFill/>
                  </a:ln>
                  <a:solidFill>
                    <a:prstClr val="white"/>
                  </a:solidFill>
                  <a:effectLst/>
                  <a:uLnTx/>
                  <a:uFillTx/>
                  <a:latin typeface="Cambria" panose="02040503050406030204" pitchFamily="18" charset="0"/>
                  <a:cs typeface="Arial" charset="0"/>
                </a:rPr>
                <a:t>@</a:t>
              </a:r>
              <a:r>
                <a:rPr kumimoji="0" lang="en-AU" sz="1400" b="1" i="0" u="none" strike="noStrike" kern="1200" cap="none" normalizeH="0" baseline="0" noProof="0" dirty="0" err="1">
                  <a:ln>
                    <a:noFill/>
                  </a:ln>
                  <a:solidFill>
                    <a:prstClr val="white"/>
                  </a:solidFill>
                  <a:effectLst/>
                  <a:uLnTx/>
                  <a:uFillTx/>
                  <a:latin typeface="Cambria" panose="02040503050406030204" pitchFamily="18" charset="0"/>
                  <a:cs typeface="Arial" charset="0"/>
                </a:rPr>
                <a:t>kemendagri</a:t>
              </a:r>
              <a:endParaRPr kumimoji="0" lang="en-AU" sz="1400" b="1" i="0" u="none" strike="noStrike" kern="1200" cap="none" normalizeH="0" baseline="0" noProof="0" dirty="0">
                <a:ln>
                  <a:noFill/>
                </a:ln>
                <a:solidFill>
                  <a:prstClr val="white"/>
                </a:solidFill>
                <a:effectLst/>
                <a:uLnTx/>
                <a:uFillTx/>
                <a:latin typeface="Cambria" panose="02040503050406030204" pitchFamily="18" charset="0"/>
                <a:cs typeface="Arial" charset="0"/>
              </a:endParaRPr>
            </a:p>
          </p:txBody>
        </p:sp>
        <p:sp>
          <p:nvSpPr>
            <p:cNvPr id="17" name="TextBox 16">
              <a:extLst>
                <a:ext uri="{FF2B5EF4-FFF2-40B4-BE49-F238E27FC236}">
                  <a16:creationId xmlns:a16="http://schemas.microsoft.com/office/drawing/2014/main" xmlns="" id="{B5BB674C-03C2-48FA-9D4B-E3A5F18B866C}"/>
                </a:ext>
              </a:extLst>
            </p:cNvPr>
            <p:cNvSpPr txBox="1"/>
            <p:nvPr/>
          </p:nvSpPr>
          <p:spPr>
            <a:xfrm>
              <a:off x="3277021" y="6469121"/>
              <a:ext cx="1553759"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en-AU" sz="1400" b="1" i="0" u="none" strike="noStrike" kern="1200" cap="none" normalizeH="0" baseline="0" noProof="0" dirty="0">
                  <a:ln>
                    <a:noFill/>
                  </a:ln>
                  <a:solidFill>
                    <a:prstClr val="white"/>
                  </a:solidFill>
                  <a:effectLst/>
                  <a:uLnTx/>
                  <a:uFillTx/>
                  <a:latin typeface="Cambria" panose="02040503050406030204" pitchFamily="18" charset="0"/>
                  <a:cs typeface="Arial" charset="0"/>
                </a:rPr>
                <a:t>@</a:t>
              </a:r>
              <a:r>
                <a:rPr kumimoji="0" lang="en-AU" sz="1400" b="1" i="0" u="none" strike="noStrike" kern="1200" cap="none" normalizeH="0" baseline="0" noProof="0" dirty="0" err="1">
                  <a:ln>
                    <a:noFill/>
                  </a:ln>
                  <a:solidFill>
                    <a:prstClr val="white"/>
                  </a:solidFill>
                  <a:effectLst/>
                  <a:uLnTx/>
                  <a:uFillTx/>
                  <a:latin typeface="Cambria" panose="02040503050406030204" pitchFamily="18" charset="0"/>
                  <a:cs typeface="Arial" charset="0"/>
                </a:rPr>
                <a:t>kemendagri_ri</a:t>
              </a:r>
              <a:endParaRPr kumimoji="0" lang="en-AU" sz="1400" b="1" i="0" u="none" strike="noStrike" kern="1200" cap="none" normalizeH="0" baseline="0" noProof="0" dirty="0">
                <a:ln>
                  <a:noFill/>
                </a:ln>
                <a:solidFill>
                  <a:prstClr val="white"/>
                </a:solidFill>
                <a:effectLst/>
                <a:uLnTx/>
                <a:uFillTx/>
                <a:latin typeface="Cambria" panose="02040503050406030204" pitchFamily="18" charset="0"/>
                <a:cs typeface="Arial" charset="0"/>
              </a:endParaRPr>
            </a:p>
          </p:txBody>
        </p:sp>
        <p:pic>
          <p:nvPicPr>
            <p:cNvPr id="18" name="Picture 17">
              <a:extLst>
                <a:ext uri="{FF2B5EF4-FFF2-40B4-BE49-F238E27FC236}">
                  <a16:creationId xmlns:a16="http://schemas.microsoft.com/office/drawing/2014/main" xmlns="" id="{CA86CE76-0A71-4C63-871E-19A3D79DCFFA}"/>
                </a:ext>
              </a:extLst>
            </p:cNvPr>
            <p:cNvPicPr>
              <a:picLocks noChangeAspect="1"/>
            </p:cNvPicPr>
            <p:nvPr/>
          </p:nvPicPr>
          <p:blipFill>
            <a:blip r:embed="rId24" cstate="print">
              <a:biLevel thresh="75000"/>
              <a:extLst>
                <a:ext uri="{28A0092B-C50C-407E-A947-70E740481C1C}">
                  <a14:useLocalDpi xmlns:a14="http://schemas.microsoft.com/office/drawing/2010/main" xmlns="" val="0"/>
                </a:ext>
              </a:extLst>
            </a:blip>
            <a:stretch>
              <a:fillRect/>
            </a:stretch>
          </p:blipFill>
          <p:spPr>
            <a:xfrm>
              <a:off x="1563088" y="6547883"/>
              <a:ext cx="182949" cy="188522"/>
            </a:xfrm>
            <a:prstGeom prst="rect">
              <a:avLst/>
            </a:prstGeom>
          </p:spPr>
        </p:pic>
        <p:pic>
          <p:nvPicPr>
            <p:cNvPr id="19" name="Picture 18">
              <a:extLst>
                <a:ext uri="{FF2B5EF4-FFF2-40B4-BE49-F238E27FC236}">
                  <a16:creationId xmlns:a16="http://schemas.microsoft.com/office/drawing/2014/main" xmlns="" id="{25980D32-55BE-4BF2-84FA-272888FBE59D}"/>
                </a:ext>
              </a:extLst>
            </p:cNvPr>
            <p:cNvPicPr>
              <a:picLocks noChangeAspect="1"/>
            </p:cNvPicPr>
            <p:nvPr/>
          </p:nvPicPr>
          <p:blipFill>
            <a:blip r:embed="rId25" cstate="print">
              <a:biLevel thresh="75000"/>
              <a:extLst>
                <a:ext uri="{28A0092B-C50C-407E-A947-70E740481C1C}">
                  <a14:useLocalDpi xmlns:a14="http://schemas.microsoft.com/office/drawing/2010/main" xmlns="" val="0"/>
                </a:ext>
              </a:extLst>
            </a:blip>
            <a:stretch>
              <a:fillRect/>
            </a:stretch>
          </p:blipFill>
          <p:spPr>
            <a:xfrm>
              <a:off x="3134450" y="6552311"/>
              <a:ext cx="208469" cy="205789"/>
            </a:xfrm>
            <a:prstGeom prst="rect">
              <a:avLst/>
            </a:prstGeom>
          </p:spPr>
        </p:pic>
        <p:pic>
          <p:nvPicPr>
            <p:cNvPr id="20" name="Picture 19">
              <a:extLst>
                <a:ext uri="{FF2B5EF4-FFF2-40B4-BE49-F238E27FC236}">
                  <a16:creationId xmlns:a16="http://schemas.microsoft.com/office/drawing/2014/main" xmlns="" id="{8BEFCF9F-5C62-44F1-935B-5FFCE8090E60}"/>
                </a:ext>
              </a:extLst>
            </p:cNvPr>
            <p:cNvPicPr>
              <a:picLocks noChangeAspect="1"/>
            </p:cNvPicPr>
            <p:nvPr/>
          </p:nvPicPr>
          <p:blipFill>
            <a:blip r:embed="rId26" cstate="print">
              <a:biLevel thresh="75000"/>
              <a:extLst>
                <a:ext uri="{28A0092B-C50C-407E-A947-70E740481C1C}">
                  <a14:useLocalDpi xmlns:a14="http://schemas.microsoft.com/office/drawing/2010/main" xmlns="" val="0"/>
                </a:ext>
              </a:extLst>
            </a:blip>
            <a:stretch>
              <a:fillRect/>
            </a:stretch>
          </p:blipFill>
          <p:spPr>
            <a:xfrm>
              <a:off x="5001009" y="6560490"/>
              <a:ext cx="242757" cy="187993"/>
            </a:xfrm>
            <a:prstGeom prst="rect">
              <a:avLst/>
            </a:prstGeom>
          </p:spPr>
        </p:pic>
      </p:grpSp>
    </p:spTree>
    <p:extLst>
      <p:ext uri="{BB962C8B-B14F-4D97-AF65-F5344CB8AC3E}">
        <p14:creationId xmlns:p14="http://schemas.microsoft.com/office/powerpoint/2010/main" xmlns="" val="302215862"/>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813"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xmlns="" id="{458FC345-E62B-4E5E-9653-FD64BD11575C}"/>
              </a:ext>
            </a:extLst>
          </p:cNvPr>
          <p:cNvGrpSpPr/>
          <p:nvPr/>
        </p:nvGrpSpPr>
        <p:grpSpPr>
          <a:xfrm>
            <a:off x="65535" y="0"/>
            <a:ext cx="823015" cy="1211970"/>
            <a:chOff x="2066097" y="1460932"/>
            <a:chExt cx="823015" cy="1211970"/>
          </a:xfrm>
        </p:grpSpPr>
        <p:grpSp>
          <p:nvGrpSpPr>
            <p:cNvPr id="36" name="Group 35">
              <a:extLst>
                <a:ext uri="{FF2B5EF4-FFF2-40B4-BE49-F238E27FC236}">
                  <a16:creationId xmlns:a16="http://schemas.microsoft.com/office/drawing/2014/main" xmlns="" id="{5404B2C6-6753-4A92-A337-27CDC05D7A88}"/>
                </a:ext>
              </a:extLst>
            </p:cNvPr>
            <p:cNvGrpSpPr/>
            <p:nvPr/>
          </p:nvGrpSpPr>
          <p:grpSpPr>
            <a:xfrm>
              <a:off x="2170283" y="1460932"/>
              <a:ext cx="614646" cy="1211970"/>
              <a:chOff x="1095470" y="1146633"/>
              <a:chExt cx="755937" cy="1766816"/>
            </a:xfrm>
          </p:grpSpPr>
          <p:grpSp>
            <p:nvGrpSpPr>
              <p:cNvPr id="38" name="Group 37">
                <a:extLst>
                  <a:ext uri="{FF2B5EF4-FFF2-40B4-BE49-F238E27FC236}">
                    <a16:creationId xmlns:a16="http://schemas.microsoft.com/office/drawing/2014/main" xmlns="" id="{9A6526F4-8EFF-47B2-8473-D9077370C497}"/>
                  </a:ext>
                </a:extLst>
              </p:cNvPr>
              <p:cNvGrpSpPr/>
              <p:nvPr/>
            </p:nvGrpSpPr>
            <p:grpSpPr>
              <a:xfrm>
                <a:off x="1095473" y="1146633"/>
                <a:ext cx="755934" cy="1766816"/>
                <a:chOff x="1095473" y="1146633"/>
                <a:chExt cx="755934" cy="1766816"/>
              </a:xfrm>
            </p:grpSpPr>
            <p:sp>
              <p:nvSpPr>
                <p:cNvPr id="40" name="Rectangle 39">
                  <a:extLst>
                    <a:ext uri="{FF2B5EF4-FFF2-40B4-BE49-F238E27FC236}">
                      <a16:creationId xmlns:a16="http://schemas.microsoft.com/office/drawing/2014/main" xmlns="" id="{8C0A0C94-F08E-418B-A2E1-04ADF76A5DB8}"/>
                    </a:ext>
                  </a:extLst>
                </p:cNvPr>
                <p:cNvSpPr/>
                <p:nvPr/>
              </p:nvSpPr>
              <p:spPr>
                <a:xfrm>
                  <a:off x="1095473" y="1146633"/>
                  <a:ext cx="755934" cy="175818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Cambria" panose="02040503050406030204" pitchFamily="18" charset="0"/>
                  </a:endParaRPr>
                </a:p>
              </p:txBody>
            </p:sp>
            <p:sp>
              <p:nvSpPr>
                <p:cNvPr id="41" name="Right Triangle 40">
                  <a:extLst>
                    <a:ext uri="{FF2B5EF4-FFF2-40B4-BE49-F238E27FC236}">
                      <a16:creationId xmlns:a16="http://schemas.microsoft.com/office/drawing/2014/main" xmlns="" id="{9E3E4CFB-FDA6-4EFA-B09E-DE3E4170C177}"/>
                    </a:ext>
                  </a:extLst>
                </p:cNvPr>
                <p:cNvSpPr/>
                <p:nvPr/>
              </p:nvSpPr>
              <p:spPr>
                <a:xfrm rot="10800000">
                  <a:off x="1752599" y="1155269"/>
                  <a:ext cx="98805" cy="1758180"/>
                </a:xfrm>
                <a:prstGeom prst="rtTriangle">
                  <a:avLst/>
                </a:prstGeom>
                <a:solidFill>
                  <a:srgbClr val="F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Cambria" panose="02040503050406030204" pitchFamily="18" charset="0"/>
                  </a:endParaRPr>
                </a:p>
              </p:txBody>
            </p:sp>
          </p:grpSp>
          <p:sp>
            <p:nvSpPr>
              <p:cNvPr id="39" name="Isosceles Triangle 38">
                <a:extLst>
                  <a:ext uri="{FF2B5EF4-FFF2-40B4-BE49-F238E27FC236}">
                    <a16:creationId xmlns:a16="http://schemas.microsoft.com/office/drawing/2014/main" xmlns="" id="{B4689D80-EBD4-43D7-B761-AA3B512B19E7}"/>
                  </a:ext>
                </a:extLst>
              </p:cNvPr>
              <p:cNvSpPr/>
              <p:nvPr/>
            </p:nvSpPr>
            <p:spPr>
              <a:xfrm>
                <a:off x="1095470" y="2588419"/>
                <a:ext cx="755934" cy="316393"/>
              </a:xfrm>
              <a:prstGeom prst="triangle">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Cambria" panose="02040503050406030204" pitchFamily="18" charset="0"/>
                </a:endParaRPr>
              </a:p>
            </p:txBody>
          </p:sp>
        </p:grpSp>
        <p:pic>
          <p:nvPicPr>
            <p:cNvPr id="37" name="Picture 2" descr="https://gawianku.files.wordpress.com/2014/08/0e9a4-garudapancasila-svg.png">
              <a:extLst>
                <a:ext uri="{FF2B5EF4-FFF2-40B4-BE49-F238E27FC236}">
                  <a16:creationId xmlns:a16="http://schemas.microsoft.com/office/drawing/2014/main" xmlns="" id="{8663E78A-F474-4F8C-896C-E006F8DB9626}"/>
                </a:ext>
              </a:extLst>
            </p:cNvPr>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2066097" y="1523644"/>
              <a:ext cx="823015" cy="856587"/>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9" name="Group 8">
            <a:extLst>
              <a:ext uri="{FF2B5EF4-FFF2-40B4-BE49-F238E27FC236}">
                <a16:creationId xmlns:a16="http://schemas.microsoft.com/office/drawing/2014/main" xmlns="" id="{5064E815-0602-43C4-85AE-827DDFDA65E5}"/>
              </a:ext>
            </a:extLst>
          </p:cNvPr>
          <p:cNvGrpSpPr/>
          <p:nvPr/>
        </p:nvGrpSpPr>
        <p:grpSpPr>
          <a:xfrm flipH="1">
            <a:off x="7322858" y="-14514"/>
            <a:ext cx="4864625" cy="592620"/>
            <a:chOff x="0" y="3151"/>
            <a:chExt cx="1962525" cy="370011"/>
          </a:xfrm>
        </p:grpSpPr>
        <p:pic>
          <p:nvPicPr>
            <p:cNvPr id="30" name="Picture 29">
              <a:extLst>
                <a:ext uri="{FF2B5EF4-FFF2-40B4-BE49-F238E27FC236}">
                  <a16:creationId xmlns:a16="http://schemas.microsoft.com/office/drawing/2014/main" xmlns="" id="{F9560A86-BD73-402D-B704-3B996C656620}"/>
                </a:ext>
              </a:extLst>
            </p:cNvPr>
            <p:cNvPicPr>
              <a:picLocks noChangeAspect="1"/>
            </p:cNvPicPr>
            <p:nvPr/>
          </p:nvPicPr>
          <p:blipFill>
            <a:blip r:embed="rId15" cstate="print"/>
            <a:stretch>
              <a:fillRect/>
            </a:stretch>
          </p:blipFill>
          <p:spPr>
            <a:xfrm>
              <a:off x="1131889" y="8370"/>
              <a:ext cx="830636" cy="170297"/>
            </a:xfrm>
            <a:prstGeom prst="rect">
              <a:avLst/>
            </a:prstGeom>
          </p:spPr>
        </p:pic>
        <p:pic>
          <p:nvPicPr>
            <p:cNvPr id="31" name="Picture 30">
              <a:extLst>
                <a:ext uri="{FF2B5EF4-FFF2-40B4-BE49-F238E27FC236}">
                  <a16:creationId xmlns:a16="http://schemas.microsoft.com/office/drawing/2014/main" xmlns="" id="{9190EE09-0388-4A8E-8E5A-9A44091B4BBB}"/>
                </a:ext>
              </a:extLst>
            </p:cNvPr>
            <p:cNvPicPr>
              <a:picLocks noChangeAspect="1"/>
            </p:cNvPicPr>
            <p:nvPr/>
          </p:nvPicPr>
          <p:blipFill>
            <a:blip r:embed="rId16" cstate="print"/>
            <a:stretch>
              <a:fillRect/>
            </a:stretch>
          </p:blipFill>
          <p:spPr>
            <a:xfrm>
              <a:off x="635058" y="8370"/>
              <a:ext cx="1146844" cy="259567"/>
            </a:xfrm>
            <a:prstGeom prst="rect">
              <a:avLst/>
            </a:prstGeom>
          </p:spPr>
        </p:pic>
        <p:pic>
          <p:nvPicPr>
            <p:cNvPr id="32" name="Picture 31">
              <a:extLst>
                <a:ext uri="{FF2B5EF4-FFF2-40B4-BE49-F238E27FC236}">
                  <a16:creationId xmlns:a16="http://schemas.microsoft.com/office/drawing/2014/main" xmlns="" id="{085B9306-7D6C-4F88-83DE-0E3E3FBDDF28}"/>
                </a:ext>
              </a:extLst>
            </p:cNvPr>
            <p:cNvPicPr>
              <a:picLocks noChangeAspect="1"/>
            </p:cNvPicPr>
            <p:nvPr/>
          </p:nvPicPr>
          <p:blipFill>
            <a:blip r:embed="rId17" cstate="print"/>
            <a:stretch>
              <a:fillRect/>
            </a:stretch>
          </p:blipFill>
          <p:spPr>
            <a:xfrm>
              <a:off x="0" y="8370"/>
              <a:ext cx="1563549" cy="364792"/>
            </a:xfrm>
            <a:prstGeom prst="rect">
              <a:avLst/>
            </a:prstGeom>
          </p:spPr>
        </p:pic>
        <p:pic>
          <p:nvPicPr>
            <p:cNvPr id="33" name="Picture 32">
              <a:extLst>
                <a:ext uri="{FF2B5EF4-FFF2-40B4-BE49-F238E27FC236}">
                  <a16:creationId xmlns:a16="http://schemas.microsoft.com/office/drawing/2014/main" xmlns="" id="{AC3E997B-CC77-4FBD-8ED4-2D05EABE44CF}"/>
                </a:ext>
              </a:extLst>
            </p:cNvPr>
            <p:cNvPicPr>
              <a:picLocks noChangeAspect="1"/>
            </p:cNvPicPr>
            <p:nvPr/>
          </p:nvPicPr>
          <p:blipFill>
            <a:blip r:embed="rId18" cstate="print"/>
            <a:stretch>
              <a:fillRect/>
            </a:stretch>
          </p:blipFill>
          <p:spPr>
            <a:xfrm>
              <a:off x="206" y="3151"/>
              <a:ext cx="114544" cy="321485"/>
            </a:xfrm>
            <a:prstGeom prst="rect">
              <a:avLst/>
            </a:prstGeom>
          </p:spPr>
        </p:pic>
        <p:pic>
          <p:nvPicPr>
            <p:cNvPr id="34" name="Picture 33">
              <a:extLst>
                <a:ext uri="{FF2B5EF4-FFF2-40B4-BE49-F238E27FC236}">
                  <a16:creationId xmlns:a16="http://schemas.microsoft.com/office/drawing/2014/main" xmlns="" id="{08662449-9E07-4EE8-8B60-0D8127100979}"/>
                </a:ext>
              </a:extLst>
            </p:cNvPr>
            <p:cNvPicPr>
              <a:picLocks noChangeAspect="1"/>
            </p:cNvPicPr>
            <p:nvPr/>
          </p:nvPicPr>
          <p:blipFill>
            <a:blip r:embed="rId19" cstate="print"/>
            <a:stretch>
              <a:fillRect/>
            </a:stretch>
          </p:blipFill>
          <p:spPr>
            <a:xfrm>
              <a:off x="1376510" y="6884"/>
              <a:ext cx="186238" cy="259567"/>
            </a:xfrm>
            <a:prstGeom prst="rect">
              <a:avLst/>
            </a:prstGeom>
          </p:spPr>
        </p:pic>
        <p:pic>
          <p:nvPicPr>
            <p:cNvPr id="35" name="Picture 34">
              <a:extLst>
                <a:ext uri="{FF2B5EF4-FFF2-40B4-BE49-F238E27FC236}">
                  <a16:creationId xmlns:a16="http://schemas.microsoft.com/office/drawing/2014/main" xmlns="" id="{0126F8F7-E8D1-44CF-8BB9-AB58C481DBF1}"/>
                </a:ext>
              </a:extLst>
            </p:cNvPr>
            <p:cNvPicPr>
              <a:picLocks noChangeAspect="1"/>
            </p:cNvPicPr>
            <p:nvPr/>
          </p:nvPicPr>
          <p:blipFill>
            <a:blip r:embed="rId20" cstate="print"/>
            <a:stretch>
              <a:fillRect/>
            </a:stretch>
          </p:blipFill>
          <p:spPr>
            <a:xfrm>
              <a:off x="1644853" y="8370"/>
              <a:ext cx="137255" cy="170297"/>
            </a:xfrm>
            <a:prstGeom prst="rect">
              <a:avLst/>
            </a:prstGeom>
          </p:spPr>
        </p:pic>
      </p:grpSp>
      <p:grpSp>
        <p:nvGrpSpPr>
          <p:cNvPr id="10" name="Group 9">
            <a:extLst>
              <a:ext uri="{FF2B5EF4-FFF2-40B4-BE49-F238E27FC236}">
                <a16:creationId xmlns:a16="http://schemas.microsoft.com/office/drawing/2014/main" xmlns="" id="{4B1B18FD-9158-4A18-8B33-17A8F583B5D7}"/>
              </a:ext>
            </a:extLst>
          </p:cNvPr>
          <p:cNvGrpSpPr/>
          <p:nvPr/>
        </p:nvGrpSpPr>
        <p:grpSpPr>
          <a:xfrm>
            <a:off x="7908863" y="-14514"/>
            <a:ext cx="4505831" cy="1023685"/>
            <a:chOff x="7770749" y="1109112"/>
            <a:chExt cx="4505831" cy="1023685"/>
          </a:xfrm>
        </p:grpSpPr>
        <p:sp>
          <p:nvSpPr>
            <p:cNvPr id="27" name="TextBox 26">
              <a:extLst>
                <a:ext uri="{FF2B5EF4-FFF2-40B4-BE49-F238E27FC236}">
                  <a16:creationId xmlns:a16="http://schemas.microsoft.com/office/drawing/2014/main" xmlns="" id="{6414A6BB-DB0C-4EFF-AF18-F65C56C05BF4}"/>
                </a:ext>
              </a:extLst>
            </p:cNvPr>
            <p:cNvSpPr txBox="1"/>
            <p:nvPr/>
          </p:nvSpPr>
          <p:spPr>
            <a:xfrm>
              <a:off x="7770749" y="1109112"/>
              <a:ext cx="3514488" cy="369332"/>
            </a:xfrm>
            <a:prstGeom prst="rect">
              <a:avLst/>
            </a:prstGeom>
            <a:noFill/>
          </p:spPr>
          <p:txBody>
            <a:bodyPr wrap="none" rtlCol="0">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en-AU" b="1" i="0" u="none" strike="noStrike" kern="1200" cap="none"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KEMENTERIAN DALAM NEGERI </a:t>
              </a:r>
            </a:p>
          </p:txBody>
        </p:sp>
        <p:pic>
          <p:nvPicPr>
            <p:cNvPr id="28" name="Picture 27">
              <a:extLst>
                <a:ext uri="{FF2B5EF4-FFF2-40B4-BE49-F238E27FC236}">
                  <a16:creationId xmlns:a16="http://schemas.microsoft.com/office/drawing/2014/main" xmlns="" id="{26E3C2DE-C3BE-4C51-8593-F2AE67E96E12}"/>
                </a:ext>
              </a:extLst>
            </p:cNvPr>
            <p:cNvPicPr>
              <a:picLocks noChangeAspect="1"/>
            </p:cNvPicPr>
            <p:nvPr/>
          </p:nvPicPr>
          <p:blipFill>
            <a:blip r:embed="rId21" cstate="print">
              <a:extLst>
                <a:ext uri="{28A0092B-C50C-407E-A947-70E740481C1C}">
                  <a14:useLocalDpi xmlns:a14="http://schemas.microsoft.com/office/drawing/2010/main" xmlns="" val="0"/>
                </a:ext>
              </a:extLst>
            </a:blip>
            <a:stretch>
              <a:fillRect/>
            </a:stretch>
          </p:blipFill>
          <p:spPr>
            <a:xfrm>
              <a:off x="10910404" y="1130050"/>
              <a:ext cx="1366176" cy="1002747"/>
            </a:xfrm>
            <a:prstGeom prst="rect">
              <a:avLst/>
            </a:prstGeom>
          </p:spPr>
        </p:pic>
        <p:sp>
          <p:nvSpPr>
            <p:cNvPr id="29" name="Rectangle 28">
              <a:extLst>
                <a:ext uri="{FF2B5EF4-FFF2-40B4-BE49-F238E27FC236}">
                  <a16:creationId xmlns:a16="http://schemas.microsoft.com/office/drawing/2014/main" xmlns="" id="{CEF5FF81-0715-43BD-B74A-58858F4D2991}"/>
                </a:ext>
              </a:extLst>
            </p:cNvPr>
            <p:cNvSpPr/>
            <p:nvPr/>
          </p:nvSpPr>
          <p:spPr>
            <a:xfrm>
              <a:off x="9202950" y="1329966"/>
              <a:ext cx="2013693" cy="307777"/>
            </a:xfrm>
            <a:prstGeom prst="rect">
              <a:avLst/>
            </a:prstGeom>
          </p:spPr>
          <p:txBody>
            <a:bodyPr wrap="none">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en-AU" sz="1400" b="1" i="0" u="none" strike="noStrike" kern="1200" cap="none"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REPUBLIK INDONESIA</a:t>
              </a:r>
              <a:endParaRPr kumimoji="0" lang="en-AU" sz="1600" b="1" i="0" u="none" strike="noStrike" kern="1200" cap="none"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endParaRPr>
            </a:p>
          </p:txBody>
        </p:sp>
      </p:grpSp>
      <p:grpSp>
        <p:nvGrpSpPr>
          <p:cNvPr id="12" name="Group 11">
            <a:extLst>
              <a:ext uri="{FF2B5EF4-FFF2-40B4-BE49-F238E27FC236}">
                <a16:creationId xmlns:a16="http://schemas.microsoft.com/office/drawing/2014/main" xmlns="" id="{530A10F9-18A0-4F2B-AEE2-A38B8BA57C4D}"/>
              </a:ext>
            </a:extLst>
          </p:cNvPr>
          <p:cNvGrpSpPr/>
          <p:nvPr/>
        </p:nvGrpSpPr>
        <p:grpSpPr>
          <a:xfrm rot="10800000" flipH="1">
            <a:off x="0" y="6445041"/>
            <a:ext cx="5568287" cy="432000"/>
            <a:chOff x="0" y="3151"/>
            <a:chExt cx="1962525" cy="321485"/>
          </a:xfrm>
        </p:grpSpPr>
        <p:pic>
          <p:nvPicPr>
            <p:cNvPr id="21" name="Picture 20">
              <a:extLst>
                <a:ext uri="{FF2B5EF4-FFF2-40B4-BE49-F238E27FC236}">
                  <a16:creationId xmlns:a16="http://schemas.microsoft.com/office/drawing/2014/main" xmlns="" id="{1B396F22-D0CD-469D-A65A-A94960B63F70}"/>
                </a:ext>
              </a:extLst>
            </p:cNvPr>
            <p:cNvPicPr>
              <a:picLocks noChangeAspect="1"/>
            </p:cNvPicPr>
            <p:nvPr/>
          </p:nvPicPr>
          <p:blipFill>
            <a:blip r:embed="rId15" cstate="print"/>
            <a:stretch>
              <a:fillRect/>
            </a:stretch>
          </p:blipFill>
          <p:spPr>
            <a:xfrm>
              <a:off x="1131889" y="8370"/>
              <a:ext cx="830636" cy="170297"/>
            </a:xfrm>
            <a:prstGeom prst="rect">
              <a:avLst/>
            </a:prstGeom>
          </p:spPr>
        </p:pic>
        <p:pic>
          <p:nvPicPr>
            <p:cNvPr id="22" name="Picture 21">
              <a:extLst>
                <a:ext uri="{FF2B5EF4-FFF2-40B4-BE49-F238E27FC236}">
                  <a16:creationId xmlns:a16="http://schemas.microsoft.com/office/drawing/2014/main" xmlns="" id="{5866EF6C-BC8B-434B-9454-388BD59E173D}"/>
                </a:ext>
              </a:extLst>
            </p:cNvPr>
            <p:cNvPicPr>
              <a:picLocks noChangeAspect="1"/>
            </p:cNvPicPr>
            <p:nvPr/>
          </p:nvPicPr>
          <p:blipFill>
            <a:blip r:embed="rId16" cstate="print"/>
            <a:stretch>
              <a:fillRect/>
            </a:stretch>
          </p:blipFill>
          <p:spPr>
            <a:xfrm>
              <a:off x="635058" y="8370"/>
              <a:ext cx="1164519" cy="235172"/>
            </a:xfrm>
            <a:prstGeom prst="rect">
              <a:avLst/>
            </a:prstGeom>
          </p:spPr>
        </p:pic>
        <p:pic>
          <p:nvPicPr>
            <p:cNvPr id="23" name="Picture 22">
              <a:extLst>
                <a:ext uri="{FF2B5EF4-FFF2-40B4-BE49-F238E27FC236}">
                  <a16:creationId xmlns:a16="http://schemas.microsoft.com/office/drawing/2014/main" xmlns="" id="{F6BF2F4F-F0DE-4A3E-9AD8-85B352D7F603}"/>
                </a:ext>
              </a:extLst>
            </p:cNvPr>
            <p:cNvPicPr>
              <a:picLocks noChangeAspect="1"/>
            </p:cNvPicPr>
            <p:nvPr/>
          </p:nvPicPr>
          <p:blipFill>
            <a:blip r:embed="rId17" cstate="print"/>
            <a:stretch>
              <a:fillRect/>
            </a:stretch>
          </p:blipFill>
          <p:spPr>
            <a:xfrm>
              <a:off x="0" y="8370"/>
              <a:ext cx="1563549" cy="316266"/>
            </a:xfrm>
            <a:prstGeom prst="rect">
              <a:avLst/>
            </a:prstGeom>
          </p:spPr>
        </p:pic>
        <p:pic>
          <p:nvPicPr>
            <p:cNvPr id="24" name="Picture 23">
              <a:extLst>
                <a:ext uri="{FF2B5EF4-FFF2-40B4-BE49-F238E27FC236}">
                  <a16:creationId xmlns:a16="http://schemas.microsoft.com/office/drawing/2014/main" xmlns="" id="{379E1CC8-BD7F-4D4F-AD9C-01C0BA007050}"/>
                </a:ext>
              </a:extLst>
            </p:cNvPr>
            <p:cNvPicPr>
              <a:picLocks noChangeAspect="1"/>
            </p:cNvPicPr>
            <p:nvPr/>
          </p:nvPicPr>
          <p:blipFill>
            <a:blip r:embed="rId18" cstate="print"/>
            <a:stretch>
              <a:fillRect/>
            </a:stretch>
          </p:blipFill>
          <p:spPr>
            <a:xfrm>
              <a:off x="206" y="3151"/>
              <a:ext cx="114544" cy="321485"/>
            </a:xfrm>
            <a:prstGeom prst="rect">
              <a:avLst/>
            </a:prstGeom>
          </p:spPr>
        </p:pic>
        <p:pic>
          <p:nvPicPr>
            <p:cNvPr id="25" name="Picture 24">
              <a:extLst>
                <a:ext uri="{FF2B5EF4-FFF2-40B4-BE49-F238E27FC236}">
                  <a16:creationId xmlns:a16="http://schemas.microsoft.com/office/drawing/2014/main" xmlns="" id="{AF08D713-7402-44EA-9B24-38A05E52424E}"/>
                </a:ext>
              </a:extLst>
            </p:cNvPr>
            <p:cNvPicPr>
              <a:picLocks noChangeAspect="1"/>
            </p:cNvPicPr>
            <p:nvPr/>
          </p:nvPicPr>
          <p:blipFill>
            <a:blip r:embed="rId19" cstate="print"/>
            <a:stretch>
              <a:fillRect/>
            </a:stretch>
          </p:blipFill>
          <p:spPr>
            <a:xfrm>
              <a:off x="1359962" y="8370"/>
              <a:ext cx="203587" cy="235172"/>
            </a:xfrm>
            <a:prstGeom prst="rect">
              <a:avLst/>
            </a:prstGeom>
          </p:spPr>
        </p:pic>
        <p:pic>
          <p:nvPicPr>
            <p:cNvPr id="26" name="Picture 25">
              <a:extLst>
                <a:ext uri="{FF2B5EF4-FFF2-40B4-BE49-F238E27FC236}">
                  <a16:creationId xmlns:a16="http://schemas.microsoft.com/office/drawing/2014/main" xmlns="" id="{B5E2C757-CD8E-4800-93CF-7BF331978FB2}"/>
                </a:ext>
              </a:extLst>
            </p:cNvPr>
            <p:cNvPicPr>
              <a:picLocks noChangeAspect="1"/>
            </p:cNvPicPr>
            <p:nvPr/>
          </p:nvPicPr>
          <p:blipFill>
            <a:blip r:embed="rId20" cstate="print"/>
            <a:stretch>
              <a:fillRect/>
            </a:stretch>
          </p:blipFill>
          <p:spPr>
            <a:xfrm>
              <a:off x="1644853" y="8370"/>
              <a:ext cx="154726" cy="170297"/>
            </a:xfrm>
            <a:prstGeom prst="rect">
              <a:avLst/>
            </a:prstGeom>
          </p:spPr>
        </p:pic>
      </p:grpSp>
      <p:grpSp>
        <p:nvGrpSpPr>
          <p:cNvPr id="13" name="Group 12">
            <a:extLst>
              <a:ext uri="{FF2B5EF4-FFF2-40B4-BE49-F238E27FC236}">
                <a16:creationId xmlns:a16="http://schemas.microsoft.com/office/drawing/2014/main" xmlns="" id="{C4C24322-CA1F-4AB9-807F-A31B31940E52}"/>
              </a:ext>
            </a:extLst>
          </p:cNvPr>
          <p:cNvGrpSpPr/>
          <p:nvPr/>
        </p:nvGrpSpPr>
        <p:grpSpPr>
          <a:xfrm>
            <a:off x="64021" y="6492031"/>
            <a:ext cx="4677169" cy="270558"/>
            <a:chOff x="-17527" y="6462485"/>
            <a:chExt cx="5261293" cy="314413"/>
          </a:xfrm>
        </p:grpSpPr>
        <p:pic>
          <p:nvPicPr>
            <p:cNvPr id="14" name="Picture 13">
              <a:extLst>
                <a:ext uri="{FF2B5EF4-FFF2-40B4-BE49-F238E27FC236}">
                  <a16:creationId xmlns:a16="http://schemas.microsoft.com/office/drawing/2014/main" xmlns="" id="{56B530AC-EB7E-453A-AE63-754B7BC7C693}"/>
                </a:ext>
              </a:extLst>
            </p:cNvPr>
            <p:cNvPicPr>
              <a:picLocks noChangeAspect="1"/>
            </p:cNvPicPr>
            <p:nvPr/>
          </p:nvPicPr>
          <p:blipFill>
            <a:blip r:embed="rId22" cstate="print">
              <a:duotone>
                <a:schemeClr val="accent1">
                  <a:shade val="45000"/>
                  <a:satMod val="135000"/>
                </a:schemeClr>
                <a:prstClr val="white"/>
              </a:duotone>
              <a:extLst>
                <a:ext uri="{BEBA8EAE-BF5A-486C-A8C5-ECC9F3942E4B}">
                  <a14:imgProps xmlns:a14="http://schemas.microsoft.com/office/drawing/2010/main" xmlns="">
                    <a14:imgLayer r:embed="rId23">
                      <a14:imgEffect>
                        <a14:colorTemperature colorTemp="11200"/>
                      </a14:imgEffect>
                      <a14:imgEffect>
                        <a14:saturation sat="33000"/>
                      </a14:imgEffect>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17527" y="6560490"/>
              <a:ext cx="191966" cy="202833"/>
            </a:xfrm>
            <a:prstGeom prst="rect">
              <a:avLst/>
            </a:prstGeom>
          </p:spPr>
        </p:pic>
        <p:sp>
          <p:nvSpPr>
            <p:cNvPr id="15" name="TextBox 14">
              <a:extLst>
                <a:ext uri="{FF2B5EF4-FFF2-40B4-BE49-F238E27FC236}">
                  <a16:creationId xmlns:a16="http://schemas.microsoft.com/office/drawing/2014/main" xmlns="" id="{973E7806-366B-4D25-BF71-B9B1A0732416}"/>
                </a:ext>
              </a:extLst>
            </p:cNvPr>
            <p:cNvSpPr txBox="1"/>
            <p:nvPr/>
          </p:nvSpPr>
          <p:spPr>
            <a:xfrm>
              <a:off x="120906" y="6464693"/>
              <a:ext cx="134697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en-AU" sz="1400" b="1" i="0" u="none" strike="noStrike" kern="1200" cap="none" normalizeH="0" baseline="0" noProof="0" dirty="0">
                  <a:ln>
                    <a:noFill/>
                  </a:ln>
                  <a:solidFill>
                    <a:prstClr val="white"/>
                  </a:solidFill>
                  <a:effectLst/>
                  <a:uLnTx/>
                  <a:uFillTx/>
                  <a:latin typeface="Cambria" panose="02040503050406030204" pitchFamily="18" charset="0"/>
                  <a:cs typeface="Arial" charset="0"/>
                </a:rPr>
                <a:t>@</a:t>
              </a:r>
              <a:r>
                <a:rPr kumimoji="0" lang="en-AU" sz="1400" b="1" i="0" u="none" strike="noStrike" kern="1200" cap="none" normalizeH="0" baseline="0" noProof="0" dirty="0" err="1">
                  <a:ln>
                    <a:noFill/>
                  </a:ln>
                  <a:solidFill>
                    <a:prstClr val="white"/>
                  </a:solidFill>
                  <a:effectLst/>
                  <a:uLnTx/>
                  <a:uFillTx/>
                  <a:latin typeface="Cambria" panose="02040503050406030204" pitchFamily="18" charset="0"/>
                  <a:cs typeface="Arial" charset="0"/>
                </a:rPr>
                <a:t>kemendagri</a:t>
              </a:r>
              <a:endParaRPr kumimoji="0" lang="en-AU" sz="1400" b="1" i="0" u="none" strike="noStrike" kern="1200" cap="none" normalizeH="0" baseline="0" noProof="0" dirty="0">
                <a:ln>
                  <a:noFill/>
                </a:ln>
                <a:solidFill>
                  <a:prstClr val="white"/>
                </a:solidFill>
                <a:effectLst/>
                <a:uLnTx/>
                <a:uFillTx/>
                <a:latin typeface="Cambria" panose="02040503050406030204" pitchFamily="18" charset="0"/>
                <a:cs typeface="Arial" charset="0"/>
              </a:endParaRPr>
            </a:p>
          </p:txBody>
        </p:sp>
        <p:sp>
          <p:nvSpPr>
            <p:cNvPr id="16" name="TextBox 15">
              <a:extLst>
                <a:ext uri="{FF2B5EF4-FFF2-40B4-BE49-F238E27FC236}">
                  <a16:creationId xmlns:a16="http://schemas.microsoft.com/office/drawing/2014/main" xmlns="" id="{EB16B493-FF65-487F-8CC7-3E9FC9196152}"/>
                </a:ext>
              </a:extLst>
            </p:cNvPr>
            <p:cNvSpPr txBox="1"/>
            <p:nvPr/>
          </p:nvSpPr>
          <p:spPr>
            <a:xfrm>
              <a:off x="1647991" y="6462485"/>
              <a:ext cx="134697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en-AU" sz="1400" b="1" i="0" u="none" strike="noStrike" kern="1200" cap="none" normalizeH="0" baseline="0" noProof="0" dirty="0">
                  <a:ln>
                    <a:noFill/>
                  </a:ln>
                  <a:solidFill>
                    <a:prstClr val="white"/>
                  </a:solidFill>
                  <a:effectLst/>
                  <a:uLnTx/>
                  <a:uFillTx/>
                  <a:latin typeface="Cambria" panose="02040503050406030204" pitchFamily="18" charset="0"/>
                  <a:cs typeface="Arial" charset="0"/>
                </a:rPr>
                <a:t>@</a:t>
              </a:r>
              <a:r>
                <a:rPr kumimoji="0" lang="en-AU" sz="1400" b="1" i="0" u="none" strike="noStrike" kern="1200" cap="none" normalizeH="0" baseline="0" noProof="0" dirty="0" err="1">
                  <a:ln>
                    <a:noFill/>
                  </a:ln>
                  <a:solidFill>
                    <a:prstClr val="white"/>
                  </a:solidFill>
                  <a:effectLst/>
                  <a:uLnTx/>
                  <a:uFillTx/>
                  <a:latin typeface="Cambria" panose="02040503050406030204" pitchFamily="18" charset="0"/>
                  <a:cs typeface="Arial" charset="0"/>
                </a:rPr>
                <a:t>kemendagri</a:t>
              </a:r>
              <a:endParaRPr kumimoji="0" lang="en-AU" sz="1400" b="1" i="0" u="none" strike="noStrike" kern="1200" cap="none" normalizeH="0" baseline="0" noProof="0" dirty="0">
                <a:ln>
                  <a:noFill/>
                </a:ln>
                <a:solidFill>
                  <a:prstClr val="white"/>
                </a:solidFill>
                <a:effectLst/>
                <a:uLnTx/>
                <a:uFillTx/>
                <a:latin typeface="Cambria" panose="02040503050406030204" pitchFamily="18" charset="0"/>
                <a:cs typeface="Arial" charset="0"/>
              </a:endParaRPr>
            </a:p>
          </p:txBody>
        </p:sp>
        <p:sp>
          <p:nvSpPr>
            <p:cNvPr id="17" name="TextBox 16">
              <a:extLst>
                <a:ext uri="{FF2B5EF4-FFF2-40B4-BE49-F238E27FC236}">
                  <a16:creationId xmlns:a16="http://schemas.microsoft.com/office/drawing/2014/main" xmlns="" id="{B5BB674C-03C2-48FA-9D4B-E3A5F18B866C}"/>
                </a:ext>
              </a:extLst>
            </p:cNvPr>
            <p:cNvSpPr txBox="1"/>
            <p:nvPr/>
          </p:nvSpPr>
          <p:spPr>
            <a:xfrm>
              <a:off x="3277021" y="6469121"/>
              <a:ext cx="1553759"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en-AU" sz="1400" b="1" i="0" u="none" strike="noStrike" kern="1200" cap="none" normalizeH="0" baseline="0" noProof="0" dirty="0">
                  <a:ln>
                    <a:noFill/>
                  </a:ln>
                  <a:solidFill>
                    <a:prstClr val="white"/>
                  </a:solidFill>
                  <a:effectLst/>
                  <a:uLnTx/>
                  <a:uFillTx/>
                  <a:latin typeface="Cambria" panose="02040503050406030204" pitchFamily="18" charset="0"/>
                  <a:cs typeface="Arial" charset="0"/>
                </a:rPr>
                <a:t>@</a:t>
              </a:r>
              <a:r>
                <a:rPr kumimoji="0" lang="en-AU" sz="1400" b="1" i="0" u="none" strike="noStrike" kern="1200" cap="none" normalizeH="0" baseline="0" noProof="0" dirty="0" err="1">
                  <a:ln>
                    <a:noFill/>
                  </a:ln>
                  <a:solidFill>
                    <a:prstClr val="white"/>
                  </a:solidFill>
                  <a:effectLst/>
                  <a:uLnTx/>
                  <a:uFillTx/>
                  <a:latin typeface="Cambria" panose="02040503050406030204" pitchFamily="18" charset="0"/>
                  <a:cs typeface="Arial" charset="0"/>
                </a:rPr>
                <a:t>kemendagri_ri</a:t>
              </a:r>
              <a:endParaRPr kumimoji="0" lang="en-AU" sz="1400" b="1" i="0" u="none" strike="noStrike" kern="1200" cap="none" normalizeH="0" baseline="0" noProof="0" dirty="0">
                <a:ln>
                  <a:noFill/>
                </a:ln>
                <a:solidFill>
                  <a:prstClr val="white"/>
                </a:solidFill>
                <a:effectLst/>
                <a:uLnTx/>
                <a:uFillTx/>
                <a:latin typeface="Cambria" panose="02040503050406030204" pitchFamily="18" charset="0"/>
                <a:cs typeface="Arial" charset="0"/>
              </a:endParaRPr>
            </a:p>
          </p:txBody>
        </p:sp>
        <p:pic>
          <p:nvPicPr>
            <p:cNvPr id="18" name="Picture 17">
              <a:extLst>
                <a:ext uri="{FF2B5EF4-FFF2-40B4-BE49-F238E27FC236}">
                  <a16:creationId xmlns:a16="http://schemas.microsoft.com/office/drawing/2014/main" xmlns="" id="{CA86CE76-0A71-4C63-871E-19A3D79DCFFA}"/>
                </a:ext>
              </a:extLst>
            </p:cNvPr>
            <p:cNvPicPr>
              <a:picLocks noChangeAspect="1"/>
            </p:cNvPicPr>
            <p:nvPr/>
          </p:nvPicPr>
          <p:blipFill>
            <a:blip r:embed="rId24" cstate="print">
              <a:biLevel thresh="75000"/>
              <a:extLst>
                <a:ext uri="{28A0092B-C50C-407E-A947-70E740481C1C}">
                  <a14:useLocalDpi xmlns:a14="http://schemas.microsoft.com/office/drawing/2010/main" xmlns="" val="0"/>
                </a:ext>
              </a:extLst>
            </a:blip>
            <a:stretch>
              <a:fillRect/>
            </a:stretch>
          </p:blipFill>
          <p:spPr>
            <a:xfrm>
              <a:off x="1563088" y="6547883"/>
              <a:ext cx="182949" cy="188522"/>
            </a:xfrm>
            <a:prstGeom prst="rect">
              <a:avLst/>
            </a:prstGeom>
          </p:spPr>
        </p:pic>
        <p:pic>
          <p:nvPicPr>
            <p:cNvPr id="19" name="Picture 18">
              <a:extLst>
                <a:ext uri="{FF2B5EF4-FFF2-40B4-BE49-F238E27FC236}">
                  <a16:creationId xmlns:a16="http://schemas.microsoft.com/office/drawing/2014/main" xmlns="" id="{25980D32-55BE-4BF2-84FA-272888FBE59D}"/>
                </a:ext>
              </a:extLst>
            </p:cNvPr>
            <p:cNvPicPr>
              <a:picLocks noChangeAspect="1"/>
            </p:cNvPicPr>
            <p:nvPr/>
          </p:nvPicPr>
          <p:blipFill>
            <a:blip r:embed="rId25" cstate="print">
              <a:biLevel thresh="75000"/>
              <a:extLst>
                <a:ext uri="{28A0092B-C50C-407E-A947-70E740481C1C}">
                  <a14:useLocalDpi xmlns:a14="http://schemas.microsoft.com/office/drawing/2010/main" xmlns="" val="0"/>
                </a:ext>
              </a:extLst>
            </a:blip>
            <a:stretch>
              <a:fillRect/>
            </a:stretch>
          </p:blipFill>
          <p:spPr>
            <a:xfrm>
              <a:off x="3134450" y="6552311"/>
              <a:ext cx="208469" cy="205789"/>
            </a:xfrm>
            <a:prstGeom prst="rect">
              <a:avLst/>
            </a:prstGeom>
          </p:spPr>
        </p:pic>
        <p:pic>
          <p:nvPicPr>
            <p:cNvPr id="20" name="Picture 19">
              <a:extLst>
                <a:ext uri="{FF2B5EF4-FFF2-40B4-BE49-F238E27FC236}">
                  <a16:creationId xmlns:a16="http://schemas.microsoft.com/office/drawing/2014/main" xmlns="" id="{8BEFCF9F-5C62-44F1-935B-5FFCE8090E60}"/>
                </a:ext>
              </a:extLst>
            </p:cNvPr>
            <p:cNvPicPr>
              <a:picLocks noChangeAspect="1"/>
            </p:cNvPicPr>
            <p:nvPr/>
          </p:nvPicPr>
          <p:blipFill>
            <a:blip r:embed="rId26" cstate="print">
              <a:biLevel thresh="75000"/>
              <a:extLst>
                <a:ext uri="{28A0092B-C50C-407E-A947-70E740481C1C}">
                  <a14:useLocalDpi xmlns:a14="http://schemas.microsoft.com/office/drawing/2010/main" xmlns="" val="0"/>
                </a:ext>
              </a:extLst>
            </a:blip>
            <a:stretch>
              <a:fillRect/>
            </a:stretch>
          </p:blipFill>
          <p:spPr>
            <a:xfrm>
              <a:off x="5001009" y="6560490"/>
              <a:ext cx="242757" cy="187993"/>
            </a:xfrm>
            <a:prstGeom prst="rect">
              <a:avLst/>
            </a:prstGeom>
          </p:spPr>
        </p:pic>
      </p:grpSp>
    </p:spTree>
    <p:extLst>
      <p:ext uri="{BB962C8B-B14F-4D97-AF65-F5344CB8AC3E}">
        <p14:creationId xmlns:p14="http://schemas.microsoft.com/office/powerpoint/2010/main" xmlns="" val="2863410811"/>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1A8A15-F141-4E01-9E97-ACB0CCCA4A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xmlns="" id="{03593DAF-444B-4622-A131-59BD73F12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15011D3E-FB00-4725-B46B-DE3F22E716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E78D43C-4FB0-474A-91B8-5F7EC2C1E619}" type="datetime1">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02/04/2019</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xmlns="" id="{C1B7CEF8-CE09-4E6D-9213-50FA37316B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xmlns="" id="{E0EC449D-8EE1-40A9-B8C4-8659B42809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4E7274B-B142-4914-8B98-5D31AF1F433C}" type="slidenum">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4241272988"/>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xmlns="" id="{458FC345-E62B-4E5E-9653-FD64BD11575C}"/>
              </a:ext>
            </a:extLst>
          </p:cNvPr>
          <p:cNvGrpSpPr/>
          <p:nvPr/>
        </p:nvGrpSpPr>
        <p:grpSpPr>
          <a:xfrm>
            <a:off x="65535" y="0"/>
            <a:ext cx="823015" cy="1211970"/>
            <a:chOff x="2066097" y="1460932"/>
            <a:chExt cx="823015" cy="1211970"/>
          </a:xfrm>
        </p:grpSpPr>
        <p:grpSp>
          <p:nvGrpSpPr>
            <p:cNvPr id="36" name="Group 35">
              <a:extLst>
                <a:ext uri="{FF2B5EF4-FFF2-40B4-BE49-F238E27FC236}">
                  <a16:creationId xmlns:a16="http://schemas.microsoft.com/office/drawing/2014/main" xmlns="" id="{5404B2C6-6753-4A92-A337-27CDC05D7A88}"/>
                </a:ext>
              </a:extLst>
            </p:cNvPr>
            <p:cNvGrpSpPr/>
            <p:nvPr/>
          </p:nvGrpSpPr>
          <p:grpSpPr>
            <a:xfrm>
              <a:off x="2170283" y="1460932"/>
              <a:ext cx="614646" cy="1211970"/>
              <a:chOff x="1095470" y="1146633"/>
              <a:chExt cx="755937" cy="1766816"/>
            </a:xfrm>
          </p:grpSpPr>
          <p:grpSp>
            <p:nvGrpSpPr>
              <p:cNvPr id="38" name="Group 37">
                <a:extLst>
                  <a:ext uri="{FF2B5EF4-FFF2-40B4-BE49-F238E27FC236}">
                    <a16:creationId xmlns:a16="http://schemas.microsoft.com/office/drawing/2014/main" xmlns="" id="{9A6526F4-8EFF-47B2-8473-D9077370C497}"/>
                  </a:ext>
                </a:extLst>
              </p:cNvPr>
              <p:cNvGrpSpPr/>
              <p:nvPr/>
            </p:nvGrpSpPr>
            <p:grpSpPr>
              <a:xfrm>
                <a:off x="1095473" y="1146633"/>
                <a:ext cx="755934" cy="1766816"/>
                <a:chOff x="1095473" y="1146633"/>
                <a:chExt cx="755934" cy="1766816"/>
              </a:xfrm>
            </p:grpSpPr>
            <p:sp>
              <p:nvSpPr>
                <p:cNvPr id="40" name="Rectangle 39">
                  <a:extLst>
                    <a:ext uri="{FF2B5EF4-FFF2-40B4-BE49-F238E27FC236}">
                      <a16:creationId xmlns:a16="http://schemas.microsoft.com/office/drawing/2014/main" xmlns="" id="{8C0A0C94-F08E-418B-A2E1-04ADF76A5DB8}"/>
                    </a:ext>
                  </a:extLst>
                </p:cNvPr>
                <p:cNvSpPr/>
                <p:nvPr/>
              </p:nvSpPr>
              <p:spPr>
                <a:xfrm>
                  <a:off x="1095473" y="1146633"/>
                  <a:ext cx="755934" cy="175818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1" name="Right Triangle 40">
                  <a:extLst>
                    <a:ext uri="{FF2B5EF4-FFF2-40B4-BE49-F238E27FC236}">
                      <a16:creationId xmlns:a16="http://schemas.microsoft.com/office/drawing/2014/main" xmlns="" id="{9E3E4CFB-FDA6-4EFA-B09E-DE3E4170C177}"/>
                    </a:ext>
                  </a:extLst>
                </p:cNvPr>
                <p:cNvSpPr/>
                <p:nvPr/>
              </p:nvSpPr>
              <p:spPr>
                <a:xfrm rot="10800000">
                  <a:off x="1752599" y="1155269"/>
                  <a:ext cx="98805" cy="1758180"/>
                </a:xfrm>
                <a:prstGeom prst="rtTriangle">
                  <a:avLst/>
                </a:prstGeom>
                <a:solidFill>
                  <a:srgbClr val="F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39" name="Isosceles Triangle 38">
                <a:extLst>
                  <a:ext uri="{FF2B5EF4-FFF2-40B4-BE49-F238E27FC236}">
                    <a16:creationId xmlns:a16="http://schemas.microsoft.com/office/drawing/2014/main" xmlns="" id="{B4689D80-EBD4-43D7-B761-AA3B512B19E7}"/>
                  </a:ext>
                </a:extLst>
              </p:cNvPr>
              <p:cNvSpPr/>
              <p:nvPr/>
            </p:nvSpPr>
            <p:spPr>
              <a:xfrm>
                <a:off x="1095470" y="2588419"/>
                <a:ext cx="755934" cy="316393"/>
              </a:xfrm>
              <a:prstGeom prst="triangle">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pic>
          <p:nvPicPr>
            <p:cNvPr id="37" name="Picture 2" descr="https://gawianku.files.wordpress.com/2014/08/0e9a4-garudapancasila-svg.png">
              <a:extLst>
                <a:ext uri="{FF2B5EF4-FFF2-40B4-BE49-F238E27FC236}">
                  <a16:creationId xmlns:a16="http://schemas.microsoft.com/office/drawing/2014/main" xmlns="" id="{8663E78A-F474-4F8C-896C-E006F8DB9626}"/>
                </a:ext>
              </a:extLst>
            </p:cNvPr>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2066097" y="1523644"/>
              <a:ext cx="823015" cy="856587"/>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9" name="Group 8">
            <a:extLst>
              <a:ext uri="{FF2B5EF4-FFF2-40B4-BE49-F238E27FC236}">
                <a16:creationId xmlns:a16="http://schemas.microsoft.com/office/drawing/2014/main" xmlns="" id="{5064E815-0602-43C4-85AE-827DDFDA65E5}"/>
              </a:ext>
            </a:extLst>
          </p:cNvPr>
          <p:cNvGrpSpPr/>
          <p:nvPr/>
        </p:nvGrpSpPr>
        <p:grpSpPr>
          <a:xfrm flipH="1">
            <a:off x="7322858" y="-14514"/>
            <a:ext cx="4864625" cy="592620"/>
            <a:chOff x="0" y="3151"/>
            <a:chExt cx="1962525" cy="370011"/>
          </a:xfrm>
        </p:grpSpPr>
        <p:pic>
          <p:nvPicPr>
            <p:cNvPr id="30" name="Picture 29">
              <a:extLst>
                <a:ext uri="{FF2B5EF4-FFF2-40B4-BE49-F238E27FC236}">
                  <a16:creationId xmlns:a16="http://schemas.microsoft.com/office/drawing/2014/main" xmlns="" id="{F9560A86-BD73-402D-B704-3B996C656620}"/>
                </a:ext>
              </a:extLst>
            </p:cNvPr>
            <p:cNvPicPr>
              <a:picLocks noChangeAspect="1"/>
            </p:cNvPicPr>
            <p:nvPr/>
          </p:nvPicPr>
          <p:blipFill>
            <a:blip r:embed="rId15" cstate="print"/>
            <a:stretch>
              <a:fillRect/>
            </a:stretch>
          </p:blipFill>
          <p:spPr>
            <a:xfrm>
              <a:off x="1131889" y="8370"/>
              <a:ext cx="830636" cy="170297"/>
            </a:xfrm>
            <a:prstGeom prst="rect">
              <a:avLst/>
            </a:prstGeom>
          </p:spPr>
        </p:pic>
        <p:pic>
          <p:nvPicPr>
            <p:cNvPr id="31" name="Picture 30">
              <a:extLst>
                <a:ext uri="{FF2B5EF4-FFF2-40B4-BE49-F238E27FC236}">
                  <a16:creationId xmlns:a16="http://schemas.microsoft.com/office/drawing/2014/main" xmlns="" id="{9190EE09-0388-4A8E-8E5A-9A44091B4BBB}"/>
                </a:ext>
              </a:extLst>
            </p:cNvPr>
            <p:cNvPicPr>
              <a:picLocks noChangeAspect="1"/>
            </p:cNvPicPr>
            <p:nvPr/>
          </p:nvPicPr>
          <p:blipFill>
            <a:blip r:embed="rId16" cstate="print"/>
            <a:stretch>
              <a:fillRect/>
            </a:stretch>
          </p:blipFill>
          <p:spPr>
            <a:xfrm>
              <a:off x="635058" y="8370"/>
              <a:ext cx="1146844" cy="259567"/>
            </a:xfrm>
            <a:prstGeom prst="rect">
              <a:avLst/>
            </a:prstGeom>
          </p:spPr>
        </p:pic>
        <p:pic>
          <p:nvPicPr>
            <p:cNvPr id="32" name="Picture 31">
              <a:extLst>
                <a:ext uri="{FF2B5EF4-FFF2-40B4-BE49-F238E27FC236}">
                  <a16:creationId xmlns:a16="http://schemas.microsoft.com/office/drawing/2014/main" xmlns="" id="{085B9306-7D6C-4F88-83DE-0E3E3FBDDF28}"/>
                </a:ext>
              </a:extLst>
            </p:cNvPr>
            <p:cNvPicPr>
              <a:picLocks noChangeAspect="1"/>
            </p:cNvPicPr>
            <p:nvPr/>
          </p:nvPicPr>
          <p:blipFill>
            <a:blip r:embed="rId17" cstate="print"/>
            <a:stretch>
              <a:fillRect/>
            </a:stretch>
          </p:blipFill>
          <p:spPr>
            <a:xfrm>
              <a:off x="0" y="8370"/>
              <a:ext cx="1563549" cy="364792"/>
            </a:xfrm>
            <a:prstGeom prst="rect">
              <a:avLst/>
            </a:prstGeom>
          </p:spPr>
        </p:pic>
        <p:pic>
          <p:nvPicPr>
            <p:cNvPr id="33" name="Picture 32">
              <a:extLst>
                <a:ext uri="{FF2B5EF4-FFF2-40B4-BE49-F238E27FC236}">
                  <a16:creationId xmlns:a16="http://schemas.microsoft.com/office/drawing/2014/main" xmlns="" id="{AC3E997B-CC77-4FBD-8ED4-2D05EABE44CF}"/>
                </a:ext>
              </a:extLst>
            </p:cNvPr>
            <p:cNvPicPr>
              <a:picLocks noChangeAspect="1"/>
            </p:cNvPicPr>
            <p:nvPr/>
          </p:nvPicPr>
          <p:blipFill>
            <a:blip r:embed="rId18" cstate="print"/>
            <a:stretch>
              <a:fillRect/>
            </a:stretch>
          </p:blipFill>
          <p:spPr>
            <a:xfrm>
              <a:off x="206" y="3151"/>
              <a:ext cx="114544" cy="321485"/>
            </a:xfrm>
            <a:prstGeom prst="rect">
              <a:avLst/>
            </a:prstGeom>
          </p:spPr>
        </p:pic>
        <p:pic>
          <p:nvPicPr>
            <p:cNvPr id="34" name="Picture 33">
              <a:extLst>
                <a:ext uri="{FF2B5EF4-FFF2-40B4-BE49-F238E27FC236}">
                  <a16:creationId xmlns:a16="http://schemas.microsoft.com/office/drawing/2014/main" xmlns="" id="{08662449-9E07-4EE8-8B60-0D8127100979}"/>
                </a:ext>
              </a:extLst>
            </p:cNvPr>
            <p:cNvPicPr>
              <a:picLocks noChangeAspect="1"/>
            </p:cNvPicPr>
            <p:nvPr/>
          </p:nvPicPr>
          <p:blipFill>
            <a:blip r:embed="rId19" cstate="print"/>
            <a:stretch>
              <a:fillRect/>
            </a:stretch>
          </p:blipFill>
          <p:spPr>
            <a:xfrm>
              <a:off x="1376510" y="6884"/>
              <a:ext cx="186238" cy="259567"/>
            </a:xfrm>
            <a:prstGeom prst="rect">
              <a:avLst/>
            </a:prstGeom>
          </p:spPr>
        </p:pic>
        <p:pic>
          <p:nvPicPr>
            <p:cNvPr id="35" name="Picture 34">
              <a:extLst>
                <a:ext uri="{FF2B5EF4-FFF2-40B4-BE49-F238E27FC236}">
                  <a16:creationId xmlns:a16="http://schemas.microsoft.com/office/drawing/2014/main" xmlns="" id="{0126F8F7-E8D1-44CF-8BB9-AB58C481DBF1}"/>
                </a:ext>
              </a:extLst>
            </p:cNvPr>
            <p:cNvPicPr>
              <a:picLocks noChangeAspect="1"/>
            </p:cNvPicPr>
            <p:nvPr/>
          </p:nvPicPr>
          <p:blipFill>
            <a:blip r:embed="rId20" cstate="print"/>
            <a:stretch>
              <a:fillRect/>
            </a:stretch>
          </p:blipFill>
          <p:spPr>
            <a:xfrm>
              <a:off x="1644853" y="8370"/>
              <a:ext cx="137255" cy="170297"/>
            </a:xfrm>
            <a:prstGeom prst="rect">
              <a:avLst/>
            </a:prstGeom>
          </p:spPr>
        </p:pic>
      </p:grpSp>
      <p:grpSp>
        <p:nvGrpSpPr>
          <p:cNvPr id="10" name="Group 9">
            <a:extLst>
              <a:ext uri="{FF2B5EF4-FFF2-40B4-BE49-F238E27FC236}">
                <a16:creationId xmlns:a16="http://schemas.microsoft.com/office/drawing/2014/main" xmlns="" id="{4B1B18FD-9158-4A18-8B33-17A8F583B5D7}"/>
              </a:ext>
            </a:extLst>
          </p:cNvPr>
          <p:cNvGrpSpPr/>
          <p:nvPr/>
        </p:nvGrpSpPr>
        <p:grpSpPr>
          <a:xfrm>
            <a:off x="7908863" y="-14514"/>
            <a:ext cx="4505831" cy="1023685"/>
            <a:chOff x="7770749" y="1109112"/>
            <a:chExt cx="4505831" cy="1023685"/>
          </a:xfrm>
        </p:grpSpPr>
        <p:sp>
          <p:nvSpPr>
            <p:cNvPr id="27" name="TextBox 26">
              <a:extLst>
                <a:ext uri="{FF2B5EF4-FFF2-40B4-BE49-F238E27FC236}">
                  <a16:creationId xmlns:a16="http://schemas.microsoft.com/office/drawing/2014/main" xmlns="" id="{6414A6BB-DB0C-4EFF-AF18-F65C56C05BF4}"/>
                </a:ext>
              </a:extLst>
            </p:cNvPr>
            <p:cNvSpPr txBox="1"/>
            <p:nvPr/>
          </p:nvSpPr>
          <p:spPr>
            <a:xfrm>
              <a:off x="7770749" y="1109112"/>
              <a:ext cx="3514488" cy="369332"/>
            </a:xfrm>
            <a:prstGeom prst="rect">
              <a:avLst/>
            </a:prstGeom>
            <a:noFill/>
          </p:spPr>
          <p:txBody>
            <a:bodyPr wrap="none" rtlCol="0">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KEMENTERIAN DALAM NEGERI </a:t>
              </a:r>
            </a:p>
          </p:txBody>
        </p:sp>
        <p:pic>
          <p:nvPicPr>
            <p:cNvPr id="28" name="Picture 27">
              <a:extLst>
                <a:ext uri="{FF2B5EF4-FFF2-40B4-BE49-F238E27FC236}">
                  <a16:creationId xmlns:a16="http://schemas.microsoft.com/office/drawing/2014/main" xmlns="" id="{26E3C2DE-C3BE-4C51-8593-F2AE67E96E12}"/>
                </a:ext>
              </a:extLst>
            </p:cNvPr>
            <p:cNvPicPr>
              <a:picLocks noChangeAspect="1"/>
            </p:cNvPicPr>
            <p:nvPr/>
          </p:nvPicPr>
          <p:blipFill>
            <a:blip r:embed="rId21" cstate="print">
              <a:extLst>
                <a:ext uri="{28A0092B-C50C-407E-A947-70E740481C1C}">
                  <a14:useLocalDpi xmlns:a14="http://schemas.microsoft.com/office/drawing/2010/main" xmlns="" val="0"/>
                </a:ext>
              </a:extLst>
            </a:blip>
            <a:stretch>
              <a:fillRect/>
            </a:stretch>
          </p:blipFill>
          <p:spPr>
            <a:xfrm>
              <a:off x="10910404" y="1130050"/>
              <a:ext cx="1366176" cy="1002747"/>
            </a:xfrm>
            <a:prstGeom prst="rect">
              <a:avLst/>
            </a:prstGeom>
          </p:spPr>
        </p:pic>
        <p:sp>
          <p:nvSpPr>
            <p:cNvPr id="29" name="Rectangle 28">
              <a:extLst>
                <a:ext uri="{FF2B5EF4-FFF2-40B4-BE49-F238E27FC236}">
                  <a16:creationId xmlns:a16="http://schemas.microsoft.com/office/drawing/2014/main" xmlns="" id="{CEF5FF81-0715-43BD-B74A-58858F4D2991}"/>
                </a:ext>
              </a:extLst>
            </p:cNvPr>
            <p:cNvSpPr/>
            <p:nvPr/>
          </p:nvSpPr>
          <p:spPr>
            <a:xfrm>
              <a:off x="9202950" y="1329966"/>
              <a:ext cx="2013693" cy="307777"/>
            </a:xfrm>
            <a:prstGeom prst="rect">
              <a:avLst/>
            </a:prstGeom>
          </p:spPr>
          <p:txBody>
            <a:bodyPr wrap="none">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REPUBLIK INDONESIA</a:t>
              </a:r>
              <a:endParaRPr kumimoji="0" lang="en-AU" sz="16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endParaRPr>
            </a:p>
          </p:txBody>
        </p:sp>
      </p:grpSp>
      <p:grpSp>
        <p:nvGrpSpPr>
          <p:cNvPr id="12" name="Group 11">
            <a:extLst>
              <a:ext uri="{FF2B5EF4-FFF2-40B4-BE49-F238E27FC236}">
                <a16:creationId xmlns:a16="http://schemas.microsoft.com/office/drawing/2014/main" xmlns="" id="{530A10F9-18A0-4F2B-AEE2-A38B8BA57C4D}"/>
              </a:ext>
            </a:extLst>
          </p:cNvPr>
          <p:cNvGrpSpPr/>
          <p:nvPr/>
        </p:nvGrpSpPr>
        <p:grpSpPr>
          <a:xfrm rot="10800000" flipH="1">
            <a:off x="0" y="6445041"/>
            <a:ext cx="5568287" cy="432000"/>
            <a:chOff x="0" y="3151"/>
            <a:chExt cx="1962525" cy="321485"/>
          </a:xfrm>
        </p:grpSpPr>
        <p:pic>
          <p:nvPicPr>
            <p:cNvPr id="21" name="Picture 20">
              <a:extLst>
                <a:ext uri="{FF2B5EF4-FFF2-40B4-BE49-F238E27FC236}">
                  <a16:creationId xmlns:a16="http://schemas.microsoft.com/office/drawing/2014/main" xmlns="" id="{1B396F22-D0CD-469D-A65A-A94960B63F70}"/>
                </a:ext>
              </a:extLst>
            </p:cNvPr>
            <p:cNvPicPr>
              <a:picLocks noChangeAspect="1"/>
            </p:cNvPicPr>
            <p:nvPr/>
          </p:nvPicPr>
          <p:blipFill>
            <a:blip r:embed="rId15" cstate="print"/>
            <a:stretch>
              <a:fillRect/>
            </a:stretch>
          </p:blipFill>
          <p:spPr>
            <a:xfrm>
              <a:off x="1131889" y="8370"/>
              <a:ext cx="830636" cy="170297"/>
            </a:xfrm>
            <a:prstGeom prst="rect">
              <a:avLst/>
            </a:prstGeom>
          </p:spPr>
        </p:pic>
        <p:pic>
          <p:nvPicPr>
            <p:cNvPr id="22" name="Picture 21">
              <a:extLst>
                <a:ext uri="{FF2B5EF4-FFF2-40B4-BE49-F238E27FC236}">
                  <a16:creationId xmlns:a16="http://schemas.microsoft.com/office/drawing/2014/main" xmlns="" id="{5866EF6C-BC8B-434B-9454-388BD59E173D}"/>
                </a:ext>
              </a:extLst>
            </p:cNvPr>
            <p:cNvPicPr>
              <a:picLocks noChangeAspect="1"/>
            </p:cNvPicPr>
            <p:nvPr/>
          </p:nvPicPr>
          <p:blipFill>
            <a:blip r:embed="rId16" cstate="print"/>
            <a:stretch>
              <a:fillRect/>
            </a:stretch>
          </p:blipFill>
          <p:spPr>
            <a:xfrm>
              <a:off x="635058" y="8370"/>
              <a:ext cx="1164519" cy="235172"/>
            </a:xfrm>
            <a:prstGeom prst="rect">
              <a:avLst/>
            </a:prstGeom>
          </p:spPr>
        </p:pic>
        <p:pic>
          <p:nvPicPr>
            <p:cNvPr id="23" name="Picture 22">
              <a:extLst>
                <a:ext uri="{FF2B5EF4-FFF2-40B4-BE49-F238E27FC236}">
                  <a16:creationId xmlns:a16="http://schemas.microsoft.com/office/drawing/2014/main" xmlns="" id="{F6BF2F4F-F0DE-4A3E-9AD8-85B352D7F603}"/>
                </a:ext>
              </a:extLst>
            </p:cNvPr>
            <p:cNvPicPr>
              <a:picLocks noChangeAspect="1"/>
            </p:cNvPicPr>
            <p:nvPr/>
          </p:nvPicPr>
          <p:blipFill>
            <a:blip r:embed="rId17" cstate="print"/>
            <a:stretch>
              <a:fillRect/>
            </a:stretch>
          </p:blipFill>
          <p:spPr>
            <a:xfrm>
              <a:off x="0" y="8370"/>
              <a:ext cx="1563549" cy="316266"/>
            </a:xfrm>
            <a:prstGeom prst="rect">
              <a:avLst/>
            </a:prstGeom>
          </p:spPr>
        </p:pic>
        <p:pic>
          <p:nvPicPr>
            <p:cNvPr id="24" name="Picture 23">
              <a:extLst>
                <a:ext uri="{FF2B5EF4-FFF2-40B4-BE49-F238E27FC236}">
                  <a16:creationId xmlns:a16="http://schemas.microsoft.com/office/drawing/2014/main" xmlns="" id="{379E1CC8-BD7F-4D4F-AD9C-01C0BA007050}"/>
                </a:ext>
              </a:extLst>
            </p:cNvPr>
            <p:cNvPicPr>
              <a:picLocks noChangeAspect="1"/>
            </p:cNvPicPr>
            <p:nvPr/>
          </p:nvPicPr>
          <p:blipFill>
            <a:blip r:embed="rId18" cstate="print"/>
            <a:stretch>
              <a:fillRect/>
            </a:stretch>
          </p:blipFill>
          <p:spPr>
            <a:xfrm>
              <a:off x="206" y="3151"/>
              <a:ext cx="114544" cy="321485"/>
            </a:xfrm>
            <a:prstGeom prst="rect">
              <a:avLst/>
            </a:prstGeom>
          </p:spPr>
        </p:pic>
        <p:pic>
          <p:nvPicPr>
            <p:cNvPr id="25" name="Picture 24">
              <a:extLst>
                <a:ext uri="{FF2B5EF4-FFF2-40B4-BE49-F238E27FC236}">
                  <a16:creationId xmlns:a16="http://schemas.microsoft.com/office/drawing/2014/main" xmlns="" id="{AF08D713-7402-44EA-9B24-38A05E52424E}"/>
                </a:ext>
              </a:extLst>
            </p:cNvPr>
            <p:cNvPicPr>
              <a:picLocks noChangeAspect="1"/>
            </p:cNvPicPr>
            <p:nvPr/>
          </p:nvPicPr>
          <p:blipFill>
            <a:blip r:embed="rId19" cstate="print"/>
            <a:stretch>
              <a:fillRect/>
            </a:stretch>
          </p:blipFill>
          <p:spPr>
            <a:xfrm>
              <a:off x="1359962" y="8370"/>
              <a:ext cx="203587" cy="235172"/>
            </a:xfrm>
            <a:prstGeom prst="rect">
              <a:avLst/>
            </a:prstGeom>
          </p:spPr>
        </p:pic>
        <p:pic>
          <p:nvPicPr>
            <p:cNvPr id="26" name="Picture 25">
              <a:extLst>
                <a:ext uri="{FF2B5EF4-FFF2-40B4-BE49-F238E27FC236}">
                  <a16:creationId xmlns:a16="http://schemas.microsoft.com/office/drawing/2014/main" xmlns="" id="{B5E2C757-CD8E-4800-93CF-7BF331978FB2}"/>
                </a:ext>
              </a:extLst>
            </p:cNvPr>
            <p:cNvPicPr>
              <a:picLocks noChangeAspect="1"/>
            </p:cNvPicPr>
            <p:nvPr/>
          </p:nvPicPr>
          <p:blipFill>
            <a:blip r:embed="rId20" cstate="print"/>
            <a:stretch>
              <a:fillRect/>
            </a:stretch>
          </p:blipFill>
          <p:spPr>
            <a:xfrm>
              <a:off x="1644853" y="8370"/>
              <a:ext cx="154726" cy="170297"/>
            </a:xfrm>
            <a:prstGeom prst="rect">
              <a:avLst/>
            </a:prstGeom>
          </p:spPr>
        </p:pic>
      </p:grpSp>
      <p:grpSp>
        <p:nvGrpSpPr>
          <p:cNvPr id="13" name="Group 12">
            <a:extLst>
              <a:ext uri="{FF2B5EF4-FFF2-40B4-BE49-F238E27FC236}">
                <a16:creationId xmlns:a16="http://schemas.microsoft.com/office/drawing/2014/main" xmlns="" id="{C4C24322-CA1F-4AB9-807F-A31B31940E52}"/>
              </a:ext>
            </a:extLst>
          </p:cNvPr>
          <p:cNvGrpSpPr/>
          <p:nvPr/>
        </p:nvGrpSpPr>
        <p:grpSpPr>
          <a:xfrm>
            <a:off x="64021" y="6492031"/>
            <a:ext cx="4677169" cy="270558"/>
            <a:chOff x="-17527" y="6462485"/>
            <a:chExt cx="5261293" cy="314413"/>
          </a:xfrm>
        </p:grpSpPr>
        <p:pic>
          <p:nvPicPr>
            <p:cNvPr id="14" name="Picture 13">
              <a:extLst>
                <a:ext uri="{FF2B5EF4-FFF2-40B4-BE49-F238E27FC236}">
                  <a16:creationId xmlns:a16="http://schemas.microsoft.com/office/drawing/2014/main" xmlns="" id="{56B530AC-EB7E-453A-AE63-754B7BC7C693}"/>
                </a:ext>
              </a:extLst>
            </p:cNvPr>
            <p:cNvPicPr>
              <a:picLocks noChangeAspect="1"/>
            </p:cNvPicPr>
            <p:nvPr/>
          </p:nvPicPr>
          <p:blipFill>
            <a:blip r:embed="rId22" cstate="print">
              <a:duotone>
                <a:schemeClr val="accent1">
                  <a:shade val="45000"/>
                  <a:satMod val="135000"/>
                </a:schemeClr>
                <a:prstClr val="white"/>
              </a:duotone>
              <a:extLst>
                <a:ext uri="{BEBA8EAE-BF5A-486C-A8C5-ECC9F3942E4B}">
                  <a14:imgProps xmlns:a14="http://schemas.microsoft.com/office/drawing/2010/main" xmlns="">
                    <a14:imgLayer r:embed="rId23">
                      <a14:imgEffect>
                        <a14:colorTemperature colorTemp="11200"/>
                      </a14:imgEffect>
                      <a14:imgEffect>
                        <a14:saturation sat="33000"/>
                      </a14:imgEffect>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17527" y="6560490"/>
              <a:ext cx="191966" cy="202833"/>
            </a:xfrm>
            <a:prstGeom prst="rect">
              <a:avLst/>
            </a:prstGeom>
          </p:spPr>
        </p:pic>
        <p:sp>
          <p:nvSpPr>
            <p:cNvPr id="15" name="TextBox 14">
              <a:extLst>
                <a:ext uri="{FF2B5EF4-FFF2-40B4-BE49-F238E27FC236}">
                  <a16:creationId xmlns:a16="http://schemas.microsoft.com/office/drawing/2014/main" xmlns="" id="{973E7806-366B-4D25-BF71-B9B1A0732416}"/>
                </a:ext>
              </a:extLst>
            </p:cNvPr>
            <p:cNvSpPr txBox="1"/>
            <p:nvPr/>
          </p:nvSpPr>
          <p:spPr>
            <a:xfrm>
              <a:off x="120906" y="6464693"/>
              <a:ext cx="134697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a:t>
              </a:r>
              <a:r>
                <a:rPr kumimoji="0" lang="en-AU" sz="14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Arial" charset="0"/>
                </a:rPr>
                <a:t>kemendagri</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sp>
          <p:nvSpPr>
            <p:cNvPr id="16" name="TextBox 15">
              <a:extLst>
                <a:ext uri="{FF2B5EF4-FFF2-40B4-BE49-F238E27FC236}">
                  <a16:creationId xmlns:a16="http://schemas.microsoft.com/office/drawing/2014/main" xmlns="" id="{EB16B493-FF65-487F-8CC7-3E9FC9196152}"/>
                </a:ext>
              </a:extLst>
            </p:cNvPr>
            <p:cNvSpPr txBox="1"/>
            <p:nvPr/>
          </p:nvSpPr>
          <p:spPr>
            <a:xfrm>
              <a:off x="1647991" y="6462485"/>
              <a:ext cx="134697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a:t>
              </a:r>
              <a:r>
                <a:rPr kumimoji="0" lang="en-AU" sz="14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Arial" charset="0"/>
                </a:rPr>
                <a:t>kemendagri</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sp>
          <p:nvSpPr>
            <p:cNvPr id="17" name="TextBox 16">
              <a:extLst>
                <a:ext uri="{FF2B5EF4-FFF2-40B4-BE49-F238E27FC236}">
                  <a16:creationId xmlns:a16="http://schemas.microsoft.com/office/drawing/2014/main" xmlns="" id="{B5BB674C-03C2-48FA-9D4B-E3A5F18B866C}"/>
                </a:ext>
              </a:extLst>
            </p:cNvPr>
            <p:cNvSpPr txBox="1"/>
            <p:nvPr/>
          </p:nvSpPr>
          <p:spPr>
            <a:xfrm>
              <a:off x="3277021" y="6469121"/>
              <a:ext cx="1553759"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a:t>
              </a:r>
              <a:r>
                <a:rPr kumimoji="0" lang="en-AU" sz="14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Arial" charset="0"/>
                </a:rPr>
                <a:t>kemendagri_ri</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pic>
          <p:nvPicPr>
            <p:cNvPr id="18" name="Picture 17">
              <a:extLst>
                <a:ext uri="{FF2B5EF4-FFF2-40B4-BE49-F238E27FC236}">
                  <a16:creationId xmlns:a16="http://schemas.microsoft.com/office/drawing/2014/main" xmlns="" id="{CA86CE76-0A71-4C63-871E-19A3D79DCFFA}"/>
                </a:ext>
              </a:extLst>
            </p:cNvPr>
            <p:cNvPicPr>
              <a:picLocks noChangeAspect="1"/>
            </p:cNvPicPr>
            <p:nvPr/>
          </p:nvPicPr>
          <p:blipFill>
            <a:blip r:embed="rId24" cstate="print">
              <a:biLevel thresh="75000"/>
              <a:extLst>
                <a:ext uri="{28A0092B-C50C-407E-A947-70E740481C1C}">
                  <a14:useLocalDpi xmlns:a14="http://schemas.microsoft.com/office/drawing/2010/main" xmlns="" val="0"/>
                </a:ext>
              </a:extLst>
            </a:blip>
            <a:stretch>
              <a:fillRect/>
            </a:stretch>
          </p:blipFill>
          <p:spPr>
            <a:xfrm>
              <a:off x="1563088" y="6547883"/>
              <a:ext cx="182949" cy="188522"/>
            </a:xfrm>
            <a:prstGeom prst="rect">
              <a:avLst/>
            </a:prstGeom>
          </p:spPr>
        </p:pic>
        <p:pic>
          <p:nvPicPr>
            <p:cNvPr id="19" name="Picture 18">
              <a:extLst>
                <a:ext uri="{FF2B5EF4-FFF2-40B4-BE49-F238E27FC236}">
                  <a16:creationId xmlns:a16="http://schemas.microsoft.com/office/drawing/2014/main" xmlns="" id="{25980D32-55BE-4BF2-84FA-272888FBE59D}"/>
                </a:ext>
              </a:extLst>
            </p:cNvPr>
            <p:cNvPicPr>
              <a:picLocks noChangeAspect="1"/>
            </p:cNvPicPr>
            <p:nvPr/>
          </p:nvPicPr>
          <p:blipFill>
            <a:blip r:embed="rId25" cstate="print">
              <a:biLevel thresh="75000"/>
              <a:extLst>
                <a:ext uri="{28A0092B-C50C-407E-A947-70E740481C1C}">
                  <a14:useLocalDpi xmlns:a14="http://schemas.microsoft.com/office/drawing/2010/main" xmlns="" val="0"/>
                </a:ext>
              </a:extLst>
            </a:blip>
            <a:stretch>
              <a:fillRect/>
            </a:stretch>
          </p:blipFill>
          <p:spPr>
            <a:xfrm>
              <a:off x="3134450" y="6552311"/>
              <a:ext cx="208469" cy="205789"/>
            </a:xfrm>
            <a:prstGeom prst="rect">
              <a:avLst/>
            </a:prstGeom>
          </p:spPr>
        </p:pic>
        <p:pic>
          <p:nvPicPr>
            <p:cNvPr id="20" name="Picture 19">
              <a:extLst>
                <a:ext uri="{FF2B5EF4-FFF2-40B4-BE49-F238E27FC236}">
                  <a16:creationId xmlns:a16="http://schemas.microsoft.com/office/drawing/2014/main" xmlns="" id="{8BEFCF9F-5C62-44F1-935B-5FFCE8090E60}"/>
                </a:ext>
              </a:extLst>
            </p:cNvPr>
            <p:cNvPicPr>
              <a:picLocks noChangeAspect="1"/>
            </p:cNvPicPr>
            <p:nvPr/>
          </p:nvPicPr>
          <p:blipFill>
            <a:blip r:embed="rId26" cstate="print">
              <a:biLevel thresh="75000"/>
              <a:extLst>
                <a:ext uri="{28A0092B-C50C-407E-A947-70E740481C1C}">
                  <a14:useLocalDpi xmlns:a14="http://schemas.microsoft.com/office/drawing/2010/main" xmlns="" val="0"/>
                </a:ext>
              </a:extLst>
            </a:blip>
            <a:stretch>
              <a:fillRect/>
            </a:stretch>
          </p:blipFill>
          <p:spPr>
            <a:xfrm>
              <a:off x="5001009" y="6560490"/>
              <a:ext cx="242757" cy="187993"/>
            </a:xfrm>
            <a:prstGeom prst="rect">
              <a:avLst/>
            </a:prstGeom>
          </p:spPr>
        </p:pic>
      </p:grpSp>
    </p:spTree>
    <p:extLst>
      <p:ext uri="{BB962C8B-B14F-4D97-AF65-F5344CB8AC3E}">
        <p14:creationId xmlns:p14="http://schemas.microsoft.com/office/powerpoint/2010/main" xmlns="" val="973460096"/>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xmlns="" id="{458FC345-E62B-4E5E-9653-FD64BD11575C}"/>
              </a:ext>
            </a:extLst>
          </p:cNvPr>
          <p:cNvGrpSpPr/>
          <p:nvPr/>
        </p:nvGrpSpPr>
        <p:grpSpPr>
          <a:xfrm>
            <a:off x="65535" y="0"/>
            <a:ext cx="823015" cy="1211970"/>
            <a:chOff x="2066097" y="1460932"/>
            <a:chExt cx="823015" cy="1211970"/>
          </a:xfrm>
        </p:grpSpPr>
        <p:grpSp>
          <p:nvGrpSpPr>
            <p:cNvPr id="36" name="Group 35">
              <a:extLst>
                <a:ext uri="{FF2B5EF4-FFF2-40B4-BE49-F238E27FC236}">
                  <a16:creationId xmlns:a16="http://schemas.microsoft.com/office/drawing/2014/main" xmlns="" id="{5404B2C6-6753-4A92-A337-27CDC05D7A88}"/>
                </a:ext>
              </a:extLst>
            </p:cNvPr>
            <p:cNvGrpSpPr/>
            <p:nvPr/>
          </p:nvGrpSpPr>
          <p:grpSpPr>
            <a:xfrm>
              <a:off x="2170283" y="1460932"/>
              <a:ext cx="614646" cy="1211970"/>
              <a:chOff x="1095470" y="1146633"/>
              <a:chExt cx="755937" cy="1766816"/>
            </a:xfrm>
          </p:grpSpPr>
          <p:grpSp>
            <p:nvGrpSpPr>
              <p:cNvPr id="38" name="Group 37">
                <a:extLst>
                  <a:ext uri="{FF2B5EF4-FFF2-40B4-BE49-F238E27FC236}">
                    <a16:creationId xmlns:a16="http://schemas.microsoft.com/office/drawing/2014/main" xmlns="" id="{9A6526F4-8EFF-47B2-8473-D9077370C497}"/>
                  </a:ext>
                </a:extLst>
              </p:cNvPr>
              <p:cNvGrpSpPr/>
              <p:nvPr/>
            </p:nvGrpSpPr>
            <p:grpSpPr>
              <a:xfrm>
                <a:off x="1095473" y="1146633"/>
                <a:ext cx="755934" cy="1766816"/>
                <a:chOff x="1095473" y="1146633"/>
                <a:chExt cx="755934" cy="1766816"/>
              </a:xfrm>
            </p:grpSpPr>
            <p:sp>
              <p:nvSpPr>
                <p:cNvPr id="40" name="Rectangle 39">
                  <a:extLst>
                    <a:ext uri="{FF2B5EF4-FFF2-40B4-BE49-F238E27FC236}">
                      <a16:creationId xmlns:a16="http://schemas.microsoft.com/office/drawing/2014/main" xmlns="" id="{8C0A0C94-F08E-418B-A2E1-04ADF76A5DB8}"/>
                    </a:ext>
                  </a:extLst>
                </p:cNvPr>
                <p:cNvSpPr/>
                <p:nvPr/>
              </p:nvSpPr>
              <p:spPr>
                <a:xfrm>
                  <a:off x="1095473" y="1146633"/>
                  <a:ext cx="755934" cy="175818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1" name="Right Triangle 40">
                  <a:extLst>
                    <a:ext uri="{FF2B5EF4-FFF2-40B4-BE49-F238E27FC236}">
                      <a16:creationId xmlns:a16="http://schemas.microsoft.com/office/drawing/2014/main" xmlns="" id="{9E3E4CFB-FDA6-4EFA-B09E-DE3E4170C177}"/>
                    </a:ext>
                  </a:extLst>
                </p:cNvPr>
                <p:cNvSpPr/>
                <p:nvPr/>
              </p:nvSpPr>
              <p:spPr>
                <a:xfrm rot="10800000">
                  <a:off x="1752599" y="1155269"/>
                  <a:ext cx="98805" cy="1758180"/>
                </a:xfrm>
                <a:prstGeom prst="rtTriangle">
                  <a:avLst/>
                </a:prstGeom>
                <a:solidFill>
                  <a:srgbClr val="F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39" name="Isosceles Triangle 38">
                <a:extLst>
                  <a:ext uri="{FF2B5EF4-FFF2-40B4-BE49-F238E27FC236}">
                    <a16:creationId xmlns:a16="http://schemas.microsoft.com/office/drawing/2014/main" xmlns="" id="{B4689D80-EBD4-43D7-B761-AA3B512B19E7}"/>
                  </a:ext>
                </a:extLst>
              </p:cNvPr>
              <p:cNvSpPr/>
              <p:nvPr/>
            </p:nvSpPr>
            <p:spPr>
              <a:xfrm>
                <a:off x="1095470" y="2588419"/>
                <a:ext cx="755934" cy="316393"/>
              </a:xfrm>
              <a:prstGeom prst="triangle">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pic>
          <p:nvPicPr>
            <p:cNvPr id="37" name="Picture 2" descr="https://gawianku.files.wordpress.com/2014/08/0e9a4-garudapancasila-svg.png">
              <a:extLst>
                <a:ext uri="{FF2B5EF4-FFF2-40B4-BE49-F238E27FC236}">
                  <a16:creationId xmlns:a16="http://schemas.microsoft.com/office/drawing/2014/main" xmlns="" id="{8663E78A-F474-4F8C-896C-E006F8DB9626}"/>
                </a:ext>
              </a:extLst>
            </p:cNvPr>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2066097" y="1523644"/>
              <a:ext cx="823015" cy="856587"/>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9" name="Group 8">
            <a:extLst>
              <a:ext uri="{FF2B5EF4-FFF2-40B4-BE49-F238E27FC236}">
                <a16:creationId xmlns:a16="http://schemas.microsoft.com/office/drawing/2014/main" xmlns="" id="{5064E815-0602-43C4-85AE-827DDFDA65E5}"/>
              </a:ext>
            </a:extLst>
          </p:cNvPr>
          <p:cNvGrpSpPr/>
          <p:nvPr/>
        </p:nvGrpSpPr>
        <p:grpSpPr>
          <a:xfrm flipH="1">
            <a:off x="7322858" y="-14514"/>
            <a:ext cx="4864625" cy="592620"/>
            <a:chOff x="0" y="3151"/>
            <a:chExt cx="1962525" cy="370011"/>
          </a:xfrm>
        </p:grpSpPr>
        <p:pic>
          <p:nvPicPr>
            <p:cNvPr id="30" name="Picture 29">
              <a:extLst>
                <a:ext uri="{FF2B5EF4-FFF2-40B4-BE49-F238E27FC236}">
                  <a16:creationId xmlns:a16="http://schemas.microsoft.com/office/drawing/2014/main" xmlns="" id="{F9560A86-BD73-402D-B704-3B996C656620}"/>
                </a:ext>
              </a:extLst>
            </p:cNvPr>
            <p:cNvPicPr>
              <a:picLocks noChangeAspect="1"/>
            </p:cNvPicPr>
            <p:nvPr/>
          </p:nvPicPr>
          <p:blipFill>
            <a:blip r:embed="rId15" cstate="print"/>
            <a:stretch>
              <a:fillRect/>
            </a:stretch>
          </p:blipFill>
          <p:spPr>
            <a:xfrm>
              <a:off x="1131889" y="8370"/>
              <a:ext cx="830636" cy="170297"/>
            </a:xfrm>
            <a:prstGeom prst="rect">
              <a:avLst/>
            </a:prstGeom>
          </p:spPr>
        </p:pic>
        <p:pic>
          <p:nvPicPr>
            <p:cNvPr id="31" name="Picture 30">
              <a:extLst>
                <a:ext uri="{FF2B5EF4-FFF2-40B4-BE49-F238E27FC236}">
                  <a16:creationId xmlns:a16="http://schemas.microsoft.com/office/drawing/2014/main" xmlns="" id="{9190EE09-0388-4A8E-8E5A-9A44091B4BBB}"/>
                </a:ext>
              </a:extLst>
            </p:cNvPr>
            <p:cNvPicPr>
              <a:picLocks noChangeAspect="1"/>
            </p:cNvPicPr>
            <p:nvPr/>
          </p:nvPicPr>
          <p:blipFill>
            <a:blip r:embed="rId16" cstate="print"/>
            <a:stretch>
              <a:fillRect/>
            </a:stretch>
          </p:blipFill>
          <p:spPr>
            <a:xfrm>
              <a:off x="635058" y="8370"/>
              <a:ext cx="1146844" cy="259567"/>
            </a:xfrm>
            <a:prstGeom prst="rect">
              <a:avLst/>
            </a:prstGeom>
          </p:spPr>
        </p:pic>
        <p:pic>
          <p:nvPicPr>
            <p:cNvPr id="32" name="Picture 31">
              <a:extLst>
                <a:ext uri="{FF2B5EF4-FFF2-40B4-BE49-F238E27FC236}">
                  <a16:creationId xmlns:a16="http://schemas.microsoft.com/office/drawing/2014/main" xmlns="" id="{085B9306-7D6C-4F88-83DE-0E3E3FBDDF28}"/>
                </a:ext>
              </a:extLst>
            </p:cNvPr>
            <p:cNvPicPr>
              <a:picLocks noChangeAspect="1"/>
            </p:cNvPicPr>
            <p:nvPr/>
          </p:nvPicPr>
          <p:blipFill>
            <a:blip r:embed="rId17" cstate="print"/>
            <a:stretch>
              <a:fillRect/>
            </a:stretch>
          </p:blipFill>
          <p:spPr>
            <a:xfrm>
              <a:off x="0" y="8370"/>
              <a:ext cx="1563549" cy="364792"/>
            </a:xfrm>
            <a:prstGeom prst="rect">
              <a:avLst/>
            </a:prstGeom>
          </p:spPr>
        </p:pic>
        <p:pic>
          <p:nvPicPr>
            <p:cNvPr id="33" name="Picture 32">
              <a:extLst>
                <a:ext uri="{FF2B5EF4-FFF2-40B4-BE49-F238E27FC236}">
                  <a16:creationId xmlns:a16="http://schemas.microsoft.com/office/drawing/2014/main" xmlns="" id="{AC3E997B-CC77-4FBD-8ED4-2D05EABE44CF}"/>
                </a:ext>
              </a:extLst>
            </p:cNvPr>
            <p:cNvPicPr>
              <a:picLocks noChangeAspect="1"/>
            </p:cNvPicPr>
            <p:nvPr/>
          </p:nvPicPr>
          <p:blipFill>
            <a:blip r:embed="rId18" cstate="print"/>
            <a:stretch>
              <a:fillRect/>
            </a:stretch>
          </p:blipFill>
          <p:spPr>
            <a:xfrm>
              <a:off x="206" y="3151"/>
              <a:ext cx="114544" cy="321485"/>
            </a:xfrm>
            <a:prstGeom prst="rect">
              <a:avLst/>
            </a:prstGeom>
          </p:spPr>
        </p:pic>
        <p:pic>
          <p:nvPicPr>
            <p:cNvPr id="34" name="Picture 33">
              <a:extLst>
                <a:ext uri="{FF2B5EF4-FFF2-40B4-BE49-F238E27FC236}">
                  <a16:creationId xmlns:a16="http://schemas.microsoft.com/office/drawing/2014/main" xmlns="" id="{08662449-9E07-4EE8-8B60-0D8127100979}"/>
                </a:ext>
              </a:extLst>
            </p:cNvPr>
            <p:cNvPicPr>
              <a:picLocks noChangeAspect="1"/>
            </p:cNvPicPr>
            <p:nvPr/>
          </p:nvPicPr>
          <p:blipFill>
            <a:blip r:embed="rId19" cstate="print"/>
            <a:stretch>
              <a:fillRect/>
            </a:stretch>
          </p:blipFill>
          <p:spPr>
            <a:xfrm>
              <a:off x="1376510" y="6884"/>
              <a:ext cx="186238" cy="259567"/>
            </a:xfrm>
            <a:prstGeom prst="rect">
              <a:avLst/>
            </a:prstGeom>
          </p:spPr>
        </p:pic>
        <p:pic>
          <p:nvPicPr>
            <p:cNvPr id="35" name="Picture 34">
              <a:extLst>
                <a:ext uri="{FF2B5EF4-FFF2-40B4-BE49-F238E27FC236}">
                  <a16:creationId xmlns:a16="http://schemas.microsoft.com/office/drawing/2014/main" xmlns="" id="{0126F8F7-E8D1-44CF-8BB9-AB58C481DBF1}"/>
                </a:ext>
              </a:extLst>
            </p:cNvPr>
            <p:cNvPicPr>
              <a:picLocks noChangeAspect="1"/>
            </p:cNvPicPr>
            <p:nvPr/>
          </p:nvPicPr>
          <p:blipFill>
            <a:blip r:embed="rId20" cstate="print"/>
            <a:stretch>
              <a:fillRect/>
            </a:stretch>
          </p:blipFill>
          <p:spPr>
            <a:xfrm>
              <a:off x="1644853" y="8370"/>
              <a:ext cx="137255" cy="170297"/>
            </a:xfrm>
            <a:prstGeom prst="rect">
              <a:avLst/>
            </a:prstGeom>
          </p:spPr>
        </p:pic>
      </p:grpSp>
      <p:grpSp>
        <p:nvGrpSpPr>
          <p:cNvPr id="10" name="Group 9">
            <a:extLst>
              <a:ext uri="{FF2B5EF4-FFF2-40B4-BE49-F238E27FC236}">
                <a16:creationId xmlns:a16="http://schemas.microsoft.com/office/drawing/2014/main" xmlns="" id="{4B1B18FD-9158-4A18-8B33-17A8F583B5D7}"/>
              </a:ext>
            </a:extLst>
          </p:cNvPr>
          <p:cNvGrpSpPr/>
          <p:nvPr/>
        </p:nvGrpSpPr>
        <p:grpSpPr>
          <a:xfrm>
            <a:off x="7908863" y="-14514"/>
            <a:ext cx="4505831" cy="1023685"/>
            <a:chOff x="7770749" y="1109112"/>
            <a:chExt cx="4505831" cy="1023685"/>
          </a:xfrm>
        </p:grpSpPr>
        <p:sp>
          <p:nvSpPr>
            <p:cNvPr id="27" name="TextBox 26">
              <a:extLst>
                <a:ext uri="{FF2B5EF4-FFF2-40B4-BE49-F238E27FC236}">
                  <a16:creationId xmlns:a16="http://schemas.microsoft.com/office/drawing/2014/main" xmlns="" id="{6414A6BB-DB0C-4EFF-AF18-F65C56C05BF4}"/>
                </a:ext>
              </a:extLst>
            </p:cNvPr>
            <p:cNvSpPr txBox="1"/>
            <p:nvPr/>
          </p:nvSpPr>
          <p:spPr>
            <a:xfrm>
              <a:off x="7770749" y="1109112"/>
              <a:ext cx="3514488" cy="369332"/>
            </a:xfrm>
            <a:prstGeom prst="rect">
              <a:avLst/>
            </a:prstGeom>
            <a:noFill/>
          </p:spPr>
          <p:txBody>
            <a:bodyPr wrap="none" rtlCol="0">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KEMENTERIAN DALAM NEGERI </a:t>
              </a:r>
            </a:p>
          </p:txBody>
        </p:sp>
        <p:pic>
          <p:nvPicPr>
            <p:cNvPr id="28" name="Picture 27">
              <a:extLst>
                <a:ext uri="{FF2B5EF4-FFF2-40B4-BE49-F238E27FC236}">
                  <a16:creationId xmlns:a16="http://schemas.microsoft.com/office/drawing/2014/main" xmlns="" id="{26E3C2DE-C3BE-4C51-8593-F2AE67E96E12}"/>
                </a:ext>
              </a:extLst>
            </p:cNvPr>
            <p:cNvPicPr>
              <a:picLocks noChangeAspect="1"/>
            </p:cNvPicPr>
            <p:nvPr/>
          </p:nvPicPr>
          <p:blipFill>
            <a:blip r:embed="rId21" cstate="print">
              <a:extLst>
                <a:ext uri="{28A0092B-C50C-407E-A947-70E740481C1C}">
                  <a14:useLocalDpi xmlns:a14="http://schemas.microsoft.com/office/drawing/2010/main" xmlns="" val="0"/>
                </a:ext>
              </a:extLst>
            </a:blip>
            <a:stretch>
              <a:fillRect/>
            </a:stretch>
          </p:blipFill>
          <p:spPr>
            <a:xfrm>
              <a:off x="10910404" y="1130050"/>
              <a:ext cx="1366176" cy="1002747"/>
            </a:xfrm>
            <a:prstGeom prst="rect">
              <a:avLst/>
            </a:prstGeom>
          </p:spPr>
        </p:pic>
        <p:sp>
          <p:nvSpPr>
            <p:cNvPr id="29" name="Rectangle 28">
              <a:extLst>
                <a:ext uri="{FF2B5EF4-FFF2-40B4-BE49-F238E27FC236}">
                  <a16:creationId xmlns:a16="http://schemas.microsoft.com/office/drawing/2014/main" xmlns="" id="{CEF5FF81-0715-43BD-B74A-58858F4D2991}"/>
                </a:ext>
              </a:extLst>
            </p:cNvPr>
            <p:cNvSpPr/>
            <p:nvPr/>
          </p:nvSpPr>
          <p:spPr>
            <a:xfrm>
              <a:off x="9202950" y="1329966"/>
              <a:ext cx="2013693" cy="307777"/>
            </a:xfrm>
            <a:prstGeom prst="rect">
              <a:avLst/>
            </a:prstGeom>
          </p:spPr>
          <p:txBody>
            <a:bodyPr wrap="none">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REPUBLIK INDONESIA</a:t>
              </a:r>
              <a:endParaRPr kumimoji="0" lang="en-AU" sz="16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endParaRPr>
            </a:p>
          </p:txBody>
        </p:sp>
      </p:grpSp>
      <p:grpSp>
        <p:nvGrpSpPr>
          <p:cNvPr id="12" name="Group 11">
            <a:extLst>
              <a:ext uri="{FF2B5EF4-FFF2-40B4-BE49-F238E27FC236}">
                <a16:creationId xmlns:a16="http://schemas.microsoft.com/office/drawing/2014/main" xmlns="" id="{530A10F9-18A0-4F2B-AEE2-A38B8BA57C4D}"/>
              </a:ext>
            </a:extLst>
          </p:cNvPr>
          <p:cNvGrpSpPr/>
          <p:nvPr/>
        </p:nvGrpSpPr>
        <p:grpSpPr>
          <a:xfrm rot="10800000" flipH="1">
            <a:off x="0" y="6445041"/>
            <a:ext cx="5568287" cy="432000"/>
            <a:chOff x="0" y="3151"/>
            <a:chExt cx="1962525" cy="321485"/>
          </a:xfrm>
        </p:grpSpPr>
        <p:pic>
          <p:nvPicPr>
            <p:cNvPr id="21" name="Picture 20">
              <a:extLst>
                <a:ext uri="{FF2B5EF4-FFF2-40B4-BE49-F238E27FC236}">
                  <a16:creationId xmlns:a16="http://schemas.microsoft.com/office/drawing/2014/main" xmlns="" id="{1B396F22-D0CD-469D-A65A-A94960B63F70}"/>
                </a:ext>
              </a:extLst>
            </p:cNvPr>
            <p:cNvPicPr>
              <a:picLocks noChangeAspect="1"/>
            </p:cNvPicPr>
            <p:nvPr/>
          </p:nvPicPr>
          <p:blipFill>
            <a:blip r:embed="rId15" cstate="print"/>
            <a:stretch>
              <a:fillRect/>
            </a:stretch>
          </p:blipFill>
          <p:spPr>
            <a:xfrm>
              <a:off x="1131889" y="8370"/>
              <a:ext cx="830636" cy="170297"/>
            </a:xfrm>
            <a:prstGeom prst="rect">
              <a:avLst/>
            </a:prstGeom>
          </p:spPr>
        </p:pic>
        <p:pic>
          <p:nvPicPr>
            <p:cNvPr id="22" name="Picture 21">
              <a:extLst>
                <a:ext uri="{FF2B5EF4-FFF2-40B4-BE49-F238E27FC236}">
                  <a16:creationId xmlns:a16="http://schemas.microsoft.com/office/drawing/2014/main" xmlns="" id="{5866EF6C-BC8B-434B-9454-388BD59E173D}"/>
                </a:ext>
              </a:extLst>
            </p:cNvPr>
            <p:cNvPicPr>
              <a:picLocks noChangeAspect="1"/>
            </p:cNvPicPr>
            <p:nvPr/>
          </p:nvPicPr>
          <p:blipFill>
            <a:blip r:embed="rId16" cstate="print"/>
            <a:stretch>
              <a:fillRect/>
            </a:stretch>
          </p:blipFill>
          <p:spPr>
            <a:xfrm>
              <a:off x="635058" y="8370"/>
              <a:ext cx="1164519" cy="235172"/>
            </a:xfrm>
            <a:prstGeom prst="rect">
              <a:avLst/>
            </a:prstGeom>
          </p:spPr>
        </p:pic>
        <p:pic>
          <p:nvPicPr>
            <p:cNvPr id="23" name="Picture 22">
              <a:extLst>
                <a:ext uri="{FF2B5EF4-FFF2-40B4-BE49-F238E27FC236}">
                  <a16:creationId xmlns:a16="http://schemas.microsoft.com/office/drawing/2014/main" xmlns="" id="{F6BF2F4F-F0DE-4A3E-9AD8-85B352D7F603}"/>
                </a:ext>
              </a:extLst>
            </p:cNvPr>
            <p:cNvPicPr>
              <a:picLocks noChangeAspect="1"/>
            </p:cNvPicPr>
            <p:nvPr/>
          </p:nvPicPr>
          <p:blipFill>
            <a:blip r:embed="rId17" cstate="print"/>
            <a:stretch>
              <a:fillRect/>
            </a:stretch>
          </p:blipFill>
          <p:spPr>
            <a:xfrm>
              <a:off x="0" y="8370"/>
              <a:ext cx="1563549" cy="316266"/>
            </a:xfrm>
            <a:prstGeom prst="rect">
              <a:avLst/>
            </a:prstGeom>
          </p:spPr>
        </p:pic>
        <p:pic>
          <p:nvPicPr>
            <p:cNvPr id="24" name="Picture 23">
              <a:extLst>
                <a:ext uri="{FF2B5EF4-FFF2-40B4-BE49-F238E27FC236}">
                  <a16:creationId xmlns:a16="http://schemas.microsoft.com/office/drawing/2014/main" xmlns="" id="{379E1CC8-BD7F-4D4F-AD9C-01C0BA007050}"/>
                </a:ext>
              </a:extLst>
            </p:cNvPr>
            <p:cNvPicPr>
              <a:picLocks noChangeAspect="1"/>
            </p:cNvPicPr>
            <p:nvPr/>
          </p:nvPicPr>
          <p:blipFill>
            <a:blip r:embed="rId18" cstate="print"/>
            <a:stretch>
              <a:fillRect/>
            </a:stretch>
          </p:blipFill>
          <p:spPr>
            <a:xfrm>
              <a:off x="206" y="3151"/>
              <a:ext cx="114544" cy="321485"/>
            </a:xfrm>
            <a:prstGeom prst="rect">
              <a:avLst/>
            </a:prstGeom>
          </p:spPr>
        </p:pic>
        <p:pic>
          <p:nvPicPr>
            <p:cNvPr id="25" name="Picture 24">
              <a:extLst>
                <a:ext uri="{FF2B5EF4-FFF2-40B4-BE49-F238E27FC236}">
                  <a16:creationId xmlns:a16="http://schemas.microsoft.com/office/drawing/2014/main" xmlns="" id="{AF08D713-7402-44EA-9B24-38A05E52424E}"/>
                </a:ext>
              </a:extLst>
            </p:cNvPr>
            <p:cNvPicPr>
              <a:picLocks noChangeAspect="1"/>
            </p:cNvPicPr>
            <p:nvPr/>
          </p:nvPicPr>
          <p:blipFill>
            <a:blip r:embed="rId19" cstate="print"/>
            <a:stretch>
              <a:fillRect/>
            </a:stretch>
          </p:blipFill>
          <p:spPr>
            <a:xfrm>
              <a:off x="1359962" y="8370"/>
              <a:ext cx="203587" cy="235172"/>
            </a:xfrm>
            <a:prstGeom prst="rect">
              <a:avLst/>
            </a:prstGeom>
          </p:spPr>
        </p:pic>
        <p:pic>
          <p:nvPicPr>
            <p:cNvPr id="26" name="Picture 25">
              <a:extLst>
                <a:ext uri="{FF2B5EF4-FFF2-40B4-BE49-F238E27FC236}">
                  <a16:creationId xmlns:a16="http://schemas.microsoft.com/office/drawing/2014/main" xmlns="" id="{B5E2C757-CD8E-4800-93CF-7BF331978FB2}"/>
                </a:ext>
              </a:extLst>
            </p:cNvPr>
            <p:cNvPicPr>
              <a:picLocks noChangeAspect="1"/>
            </p:cNvPicPr>
            <p:nvPr/>
          </p:nvPicPr>
          <p:blipFill>
            <a:blip r:embed="rId20" cstate="print"/>
            <a:stretch>
              <a:fillRect/>
            </a:stretch>
          </p:blipFill>
          <p:spPr>
            <a:xfrm>
              <a:off x="1644853" y="8370"/>
              <a:ext cx="154726" cy="170297"/>
            </a:xfrm>
            <a:prstGeom prst="rect">
              <a:avLst/>
            </a:prstGeom>
          </p:spPr>
        </p:pic>
      </p:grpSp>
      <p:grpSp>
        <p:nvGrpSpPr>
          <p:cNvPr id="13" name="Group 12">
            <a:extLst>
              <a:ext uri="{FF2B5EF4-FFF2-40B4-BE49-F238E27FC236}">
                <a16:creationId xmlns:a16="http://schemas.microsoft.com/office/drawing/2014/main" xmlns="" id="{C4C24322-CA1F-4AB9-807F-A31B31940E52}"/>
              </a:ext>
            </a:extLst>
          </p:cNvPr>
          <p:cNvGrpSpPr/>
          <p:nvPr/>
        </p:nvGrpSpPr>
        <p:grpSpPr>
          <a:xfrm>
            <a:off x="64021" y="6492031"/>
            <a:ext cx="4677169" cy="270558"/>
            <a:chOff x="-17527" y="6462485"/>
            <a:chExt cx="5261293" cy="314413"/>
          </a:xfrm>
        </p:grpSpPr>
        <p:pic>
          <p:nvPicPr>
            <p:cNvPr id="14" name="Picture 13">
              <a:extLst>
                <a:ext uri="{FF2B5EF4-FFF2-40B4-BE49-F238E27FC236}">
                  <a16:creationId xmlns:a16="http://schemas.microsoft.com/office/drawing/2014/main" xmlns="" id="{56B530AC-EB7E-453A-AE63-754B7BC7C693}"/>
                </a:ext>
              </a:extLst>
            </p:cNvPr>
            <p:cNvPicPr>
              <a:picLocks noChangeAspect="1"/>
            </p:cNvPicPr>
            <p:nvPr/>
          </p:nvPicPr>
          <p:blipFill>
            <a:blip r:embed="rId22" cstate="print">
              <a:duotone>
                <a:schemeClr val="accent1">
                  <a:shade val="45000"/>
                  <a:satMod val="135000"/>
                </a:schemeClr>
                <a:prstClr val="white"/>
              </a:duotone>
              <a:extLst>
                <a:ext uri="{BEBA8EAE-BF5A-486C-A8C5-ECC9F3942E4B}">
                  <a14:imgProps xmlns:a14="http://schemas.microsoft.com/office/drawing/2010/main" xmlns="">
                    <a14:imgLayer r:embed="rId23">
                      <a14:imgEffect>
                        <a14:colorTemperature colorTemp="11200"/>
                      </a14:imgEffect>
                      <a14:imgEffect>
                        <a14:saturation sat="33000"/>
                      </a14:imgEffect>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17527" y="6560490"/>
              <a:ext cx="191966" cy="202833"/>
            </a:xfrm>
            <a:prstGeom prst="rect">
              <a:avLst/>
            </a:prstGeom>
          </p:spPr>
        </p:pic>
        <p:sp>
          <p:nvSpPr>
            <p:cNvPr id="15" name="TextBox 14">
              <a:extLst>
                <a:ext uri="{FF2B5EF4-FFF2-40B4-BE49-F238E27FC236}">
                  <a16:creationId xmlns:a16="http://schemas.microsoft.com/office/drawing/2014/main" xmlns="" id="{973E7806-366B-4D25-BF71-B9B1A0732416}"/>
                </a:ext>
              </a:extLst>
            </p:cNvPr>
            <p:cNvSpPr txBox="1"/>
            <p:nvPr/>
          </p:nvSpPr>
          <p:spPr>
            <a:xfrm>
              <a:off x="120906" y="6464693"/>
              <a:ext cx="134697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a:t>
              </a:r>
              <a:r>
                <a:rPr kumimoji="0" lang="en-AU" sz="14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Arial" charset="0"/>
                </a:rPr>
                <a:t>kemendagri</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sp>
          <p:nvSpPr>
            <p:cNvPr id="16" name="TextBox 15">
              <a:extLst>
                <a:ext uri="{FF2B5EF4-FFF2-40B4-BE49-F238E27FC236}">
                  <a16:creationId xmlns:a16="http://schemas.microsoft.com/office/drawing/2014/main" xmlns="" id="{EB16B493-FF65-487F-8CC7-3E9FC9196152}"/>
                </a:ext>
              </a:extLst>
            </p:cNvPr>
            <p:cNvSpPr txBox="1"/>
            <p:nvPr/>
          </p:nvSpPr>
          <p:spPr>
            <a:xfrm>
              <a:off x="1647991" y="6462485"/>
              <a:ext cx="134697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a:t>
              </a:r>
              <a:r>
                <a:rPr kumimoji="0" lang="en-AU" sz="14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Arial" charset="0"/>
                </a:rPr>
                <a:t>kemendagri</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sp>
          <p:nvSpPr>
            <p:cNvPr id="17" name="TextBox 16">
              <a:extLst>
                <a:ext uri="{FF2B5EF4-FFF2-40B4-BE49-F238E27FC236}">
                  <a16:creationId xmlns:a16="http://schemas.microsoft.com/office/drawing/2014/main" xmlns="" id="{B5BB674C-03C2-48FA-9D4B-E3A5F18B866C}"/>
                </a:ext>
              </a:extLst>
            </p:cNvPr>
            <p:cNvSpPr txBox="1"/>
            <p:nvPr/>
          </p:nvSpPr>
          <p:spPr>
            <a:xfrm>
              <a:off x="3277021" y="6469121"/>
              <a:ext cx="1553759"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a:t>
              </a:r>
              <a:r>
                <a:rPr kumimoji="0" lang="en-AU" sz="14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Arial" charset="0"/>
                </a:rPr>
                <a:t>kemendagri_ri</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pic>
          <p:nvPicPr>
            <p:cNvPr id="18" name="Picture 17">
              <a:extLst>
                <a:ext uri="{FF2B5EF4-FFF2-40B4-BE49-F238E27FC236}">
                  <a16:creationId xmlns:a16="http://schemas.microsoft.com/office/drawing/2014/main" xmlns="" id="{CA86CE76-0A71-4C63-871E-19A3D79DCFFA}"/>
                </a:ext>
              </a:extLst>
            </p:cNvPr>
            <p:cNvPicPr>
              <a:picLocks noChangeAspect="1"/>
            </p:cNvPicPr>
            <p:nvPr/>
          </p:nvPicPr>
          <p:blipFill>
            <a:blip r:embed="rId24" cstate="print">
              <a:biLevel thresh="75000"/>
              <a:extLst>
                <a:ext uri="{28A0092B-C50C-407E-A947-70E740481C1C}">
                  <a14:useLocalDpi xmlns:a14="http://schemas.microsoft.com/office/drawing/2010/main" xmlns="" val="0"/>
                </a:ext>
              </a:extLst>
            </a:blip>
            <a:stretch>
              <a:fillRect/>
            </a:stretch>
          </p:blipFill>
          <p:spPr>
            <a:xfrm>
              <a:off x="1563088" y="6547883"/>
              <a:ext cx="182949" cy="188522"/>
            </a:xfrm>
            <a:prstGeom prst="rect">
              <a:avLst/>
            </a:prstGeom>
          </p:spPr>
        </p:pic>
        <p:pic>
          <p:nvPicPr>
            <p:cNvPr id="19" name="Picture 18">
              <a:extLst>
                <a:ext uri="{FF2B5EF4-FFF2-40B4-BE49-F238E27FC236}">
                  <a16:creationId xmlns:a16="http://schemas.microsoft.com/office/drawing/2014/main" xmlns="" id="{25980D32-55BE-4BF2-84FA-272888FBE59D}"/>
                </a:ext>
              </a:extLst>
            </p:cNvPr>
            <p:cNvPicPr>
              <a:picLocks noChangeAspect="1"/>
            </p:cNvPicPr>
            <p:nvPr/>
          </p:nvPicPr>
          <p:blipFill>
            <a:blip r:embed="rId25" cstate="print">
              <a:biLevel thresh="75000"/>
              <a:extLst>
                <a:ext uri="{BEBA8EAE-BF5A-486C-A8C5-ECC9F3942E4B}">
                  <a14:imgProps xmlns:a14="http://schemas.microsoft.com/office/drawing/2010/main" xmlns="">
                    <a14:imgLayer r:embed="rId26">
                      <a14:imgEffect>
                        <a14:colorTemperature colorTemp="11200"/>
                      </a14:imgEffect>
                    </a14:imgLayer>
                  </a14:imgProps>
                </a:ext>
                <a:ext uri="{28A0092B-C50C-407E-A947-70E740481C1C}">
                  <a14:useLocalDpi xmlns:a14="http://schemas.microsoft.com/office/drawing/2010/main" xmlns="" val="0"/>
                </a:ext>
              </a:extLst>
            </a:blip>
            <a:stretch>
              <a:fillRect/>
            </a:stretch>
          </p:blipFill>
          <p:spPr>
            <a:xfrm>
              <a:off x="3134450" y="6552311"/>
              <a:ext cx="208469" cy="205789"/>
            </a:xfrm>
            <a:prstGeom prst="rect">
              <a:avLst/>
            </a:prstGeom>
          </p:spPr>
        </p:pic>
        <p:pic>
          <p:nvPicPr>
            <p:cNvPr id="20" name="Picture 19">
              <a:extLst>
                <a:ext uri="{FF2B5EF4-FFF2-40B4-BE49-F238E27FC236}">
                  <a16:creationId xmlns:a16="http://schemas.microsoft.com/office/drawing/2014/main" xmlns="" id="{8BEFCF9F-5C62-44F1-935B-5FFCE8090E60}"/>
                </a:ext>
              </a:extLst>
            </p:cNvPr>
            <p:cNvPicPr>
              <a:picLocks noChangeAspect="1"/>
            </p:cNvPicPr>
            <p:nvPr/>
          </p:nvPicPr>
          <p:blipFill>
            <a:blip r:embed="rId27" cstate="print">
              <a:biLevel thresh="75000"/>
              <a:extLst>
                <a:ext uri="{28A0092B-C50C-407E-A947-70E740481C1C}">
                  <a14:useLocalDpi xmlns:a14="http://schemas.microsoft.com/office/drawing/2010/main" xmlns="" val="0"/>
                </a:ext>
              </a:extLst>
            </a:blip>
            <a:stretch>
              <a:fillRect/>
            </a:stretch>
          </p:blipFill>
          <p:spPr>
            <a:xfrm>
              <a:off x="5001009" y="6560490"/>
              <a:ext cx="242757" cy="187993"/>
            </a:xfrm>
            <a:prstGeom prst="rect">
              <a:avLst/>
            </a:prstGeom>
          </p:spPr>
        </p:pic>
      </p:grpSp>
    </p:spTree>
    <p:extLst>
      <p:ext uri="{BB962C8B-B14F-4D97-AF65-F5344CB8AC3E}">
        <p14:creationId xmlns:p14="http://schemas.microsoft.com/office/powerpoint/2010/main" xmlns="" val="466026944"/>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Calibri" panose="020F0502020204030204"/>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Calibri" panose="020F0502020204030204"/>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Calibri" panose="020F0502020204030204"/>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55555"/>
                </a:solidFill>
                <a:effectLst/>
                <a:uLnTx/>
                <a:uFillTx/>
                <a:latin typeface="Open Sans" panose="020B0606030504020204" pitchFamily="34" charset="0"/>
                <a:ea typeface="+mn-ea"/>
                <a:cs typeface="+mn-cs"/>
              </a:rPr>
              <a:t>© </a:t>
            </a:r>
            <a:r>
              <a:rPr kumimoji="0" lang="en-US" sz="1100" b="0" i="0" u="none" strike="noStrike" kern="1200" cap="none" spc="0" normalizeH="0" baseline="0" noProof="0" dirty="0">
                <a:ln>
                  <a:noFill/>
                </a:ln>
                <a:solidFill>
                  <a:srgbClr val="A5CD28"/>
                </a:solidFill>
                <a:effectLst/>
                <a:uLnTx/>
                <a:uFillTx/>
                <a:latin typeface="Open Sans" panose="020B0606030504020204" pitchFamily="34" charset="0"/>
                <a:ea typeface="+mn-ea"/>
                <a:cs typeface="+mn-cs"/>
                <a:hlinkClick r:id="rId3" tooltip="PresentationGo!"/>
              </a:rPr>
              <a:t>presentationgo.com</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cstate="print"/>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xmlns="" val="2759679022"/>
      </p:ext>
    </p:extLst>
  </p:cSld>
  <p:clrMap bg1="lt1" tx1="dk1" bg2="lt2" tx2="dk2" accent1="accent1" accent2="accent2" accent3="accent3" accent4="accent4" accent5="accent5" accent6="accent6" hlink="hlink" folHlink="folHlink"/>
  <p:sldLayoutIdLst>
    <p:sldLayoutId id="2147483857" r:id="rId1"/>
  </p:sldLayoutIdLst>
  <p:hf sldNum="0" hdr="0" ftr="0" dt="0"/>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Calibri" panose="020F0502020204030204"/>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Calibri" panose="020F0502020204030204"/>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Calibri" panose="020F0502020204030204"/>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55555"/>
                </a:solidFill>
                <a:effectLst/>
                <a:uLnTx/>
                <a:uFillTx/>
                <a:latin typeface="Open Sans" panose="020B0606030504020204" pitchFamily="34" charset="0"/>
                <a:ea typeface="+mn-ea"/>
                <a:cs typeface="+mn-cs"/>
              </a:rPr>
              <a:t>© </a:t>
            </a:r>
            <a:r>
              <a:rPr kumimoji="0" lang="en-US" sz="1100" b="0" i="0" u="none" strike="noStrike" kern="1200" cap="none" spc="0" normalizeH="0" baseline="0" noProof="0" dirty="0">
                <a:ln>
                  <a:noFill/>
                </a:ln>
                <a:solidFill>
                  <a:srgbClr val="A5CD28"/>
                </a:solidFill>
                <a:effectLst/>
                <a:uLnTx/>
                <a:uFillTx/>
                <a:latin typeface="Open Sans" panose="020B0606030504020204" pitchFamily="34" charset="0"/>
                <a:ea typeface="+mn-ea"/>
                <a:cs typeface="+mn-cs"/>
                <a:hlinkClick r:id="rId3" tooltip="PresentationGo!"/>
              </a:rPr>
              <a:t>presentationgo.com</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cstate="print"/>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xmlns="" val="2618619490"/>
      </p:ext>
    </p:extLst>
  </p:cSld>
  <p:clrMap bg1="lt1" tx1="dk1" bg2="lt2" tx2="dk2" accent1="accent1" accent2="accent2" accent3="accent3" accent4="accent4" accent5="accent5" accent6="accent6" hlink="hlink" folHlink="folHlink"/>
  <p:sldLayoutIdLst>
    <p:sldLayoutId id="2147483859" r:id="rId1"/>
  </p:sldLayoutIdLst>
  <p:hf sldNum="0" hdr="0" ftr="0" dt="0"/>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xmlns="" id="{458FC345-E62B-4E5E-9653-FD64BD11575C}"/>
              </a:ext>
            </a:extLst>
          </p:cNvPr>
          <p:cNvGrpSpPr/>
          <p:nvPr/>
        </p:nvGrpSpPr>
        <p:grpSpPr>
          <a:xfrm>
            <a:off x="65535" y="0"/>
            <a:ext cx="823015" cy="1211970"/>
            <a:chOff x="2066097" y="1460932"/>
            <a:chExt cx="823015" cy="1211970"/>
          </a:xfrm>
        </p:grpSpPr>
        <p:grpSp>
          <p:nvGrpSpPr>
            <p:cNvPr id="36" name="Group 35">
              <a:extLst>
                <a:ext uri="{FF2B5EF4-FFF2-40B4-BE49-F238E27FC236}">
                  <a16:creationId xmlns:a16="http://schemas.microsoft.com/office/drawing/2014/main" xmlns="" id="{5404B2C6-6753-4A92-A337-27CDC05D7A88}"/>
                </a:ext>
              </a:extLst>
            </p:cNvPr>
            <p:cNvGrpSpPr/>
            <p:nvPr/>
          </p:nvGrpSpPr>
          <p:grpSpPr>
            <a:xfrm>
              <a:off x="2170283" y="1460932"/>
              <a:ext cx="614646" cy="1211970"/>
              <a:chOff x="1095470" y="1146633"/>
              <a:chExt cx="755937" cy="1766816"/>
            </a:xfrm>
          </p:grpSpPr>
          <p:grpSp>
            <p:nvGrpSpPr>
              <p:cNvPr id="38" name="Group 37">
                <a:extLst>
                  <a:ext uri="{FF2B5EF4-FFF2-40B4-BE49-F238E27FC236}">
                    <a16:creationId xmlns:a16="http://schemas.microsoft.com/office/drawing/2014/main" xmlns="" id="{9A6526F4-8EFF-47B2-8473-D9077370C497}"/>
                  </a:ext>
                </a:extLst>
              </p:cNvPr>
              <p:cNvGrpSpPr/>
              <p:nvPr/>
            </p:nvGrpSpPr>
            <p:grpSpPr>
              <a:xfrm>
                <a:off x="1095473" y="1146633"/>
                <a:ext cx="755934" cy="1766816"/>
                <a:chOff x="1095473" y="1146633"/>
                <a:chExt cx="755934" cy="1766816"/>
              </a:xfrm>
            </p:grpSpPr>
            <p:sp>
              <p:nvSpPr>
                <p:cNvPr id="40" name="Rectangle 39">
                  <a:extLst>
                    <a:ext uri="{FF2B5EF4-FFF2-40B4-BE49-F238E27FC236}">
                      <a16:creationId xmlns:a16="http://schemas.microsoft.com/office/drawing/2014/main" xmlns="" id="{8C0A0C94-F08E-418B-A2E1-04ADF76A5DB8}"/>
                    </a:ext>
                  </a:extLst>
                </p:cNvPr>
                <p:cNvSpPr/>
                <p:nvPr/>
              </p:nvSpPr>
              <p:spPr>
                <a:xfrm>
                  <a:off x="1095473" y="1146633"/>
                  <a:ext cx="755934" cy="175818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1" name="Right Triangle 40">
                  <a:extLst>
                    <a:ext uri="{FF2B5EF4-FFF2-40B4-BE49-F238E27FC236}">
                      <a16:creationId xmlns:a16="http://schemas.microsoft.com/office/drawing/2014/main" xmlns="" id="{9E3E4CFB-FDA6-4EFA-B09E-DE3E4170C177}"/>
                    </a:ext>
                  </a:extLst>
                </p:cNvPr>
                <p:cNvSpPr/>
                <p:nvPr/>
              </p:nvSpPr>
              <p:spPr>
                <a:xfrm rot="10800000">
                  <a:off x="1752599" y="1155269"/>
                  <a:ext cx="98805" cy="1758180"/>
                </a:xfrm>
                <a:prstGeom prst="rtTriangle">
                  <a:avLst/>
                </a:prstGeom>
                <a:solidFill>
                  <a:srgbClr val="F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39" name="Isosceles Triangle 38">
                <a:extLst>
                  <a:ext uri="{FF2B5EF4-FFF2-40B4-BE49-F238E27FC236}">
                    <a16:creationId xmlns:a16="http://schemas.microsoft.com/office/drawing/2014/main" xmlns="" id="{B4689D80-EBD4-43D7-B761-AA3B512B19E7}"/>
                  </a:ext>
                </a:extLst>
              </p:cNvPr>
              <p:cNvSpPr/>
              <p:nvPr/>
            </p:nvSpPr>
            <p:spPr>
              <a:xfrm>
                <a:off x="1095470" y="2588419"/>
                <a:ext cx="755934" cy="316393"/>
              </a:xfrm>
              <a:prstGeom prst="triangle">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pic>
          <p:nvPicPr>
            <p:cNvPr id="37" name="Picture 2" descr="https://gawianku.files.wordpress.com/2014/08/0e9a4-garudapancasila-svg.png">
              <a:extLst>
                <a:ext uri="{FF2B5EF4-FFF2-40B4-BE49-F238E27FC236}">
                  <a16:creationId xmlns:a16="http://schemas.microsoft.com/office/drawing/2014/main" xmlns="" id="{8663E78A-F474-4F8C-896C-E006F8DB9626}"/>
                </a:ext>
              </a:extLst>
            </p:cNvPr>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2066097" y="1523644"/>
              <a:ext cx="823015" cy="856587"/>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9" name="Group 8">
            <a:extLst>
              <a:ext uri="{FF2B5EF4-FFF2-40B4-BE49-F238E27FC236}">
                <a16:creationId xmlns:a16="http://schemas.microsoft.com/office/drawing/2014/main" xmlns="" id="{5064E815-0602-43C4-85AE-827DDFDA65E5}"/>
              </a:ext>
            </a:extLst>
          </p:cNvPr>
          <p:cNvGrpSpPr/>
          <p:nvPr/>
        </p:nvGrpSpPr>
        <p:grpSpPr>
          <a:xfrm flipH="1">
            <a:off x="7322858" y="-14514"/>
            <a:ext cx="4864625" cy="592620"/>
            <a:chOff x="0" y="3151"/>
            <a:chExt cx="1962525" cy="370011"/>
          </a:xfrm>
        </p:grpSpPr>
        <p:pic>
          <p:nvPicPr>
            <p:cNvPr id="30" name="Picture 29">
              <a:extLst>
                <a:ext uri="{FF2B5EF4-FFF2-40B4-BE49-F238E27FC236}">
                  <a16:creationId xmlns:a16="http://schemas.microsoft.com/office/drawing/2014/main" xmlns="" id="{F9560A86-BD73-402D-B704-3B996C656620}"/>
                </a:ext>
              </a:extLst>
            </p:cNvPr>
            <p:cNvPicPr>
              <a:picLocks noChangeAspect="1"/>
            </p:cNvPicPr>
            <p:nvPr/>
          </p:nvPicPr>
          <p:blipFill>
            <a:blip r:embed="rId14" cstate="print"/>
            <a:stretch>
              <a:fillRect/>
            </a:stretch>
          </p:blipFill>
          <p:spPr>
            <a:xfrm>
              <a:off x="1131889" y="8370"/>
              <a:ext cx="830636" cy="170297"/>
            </a:xfrm>
            <a:prstGeom prst="rect">
              <a:avLst/>
            </a:prstGeom>
          </p:spPr>
        </p:pic>
        <p:pic>
          <p:nvPicPr>
            <p:cNvPr id="31" name="Picture 30">
              <a:extLst>
                <a:ext uri="{FF2B5EF4-FFF2-40B4-BE49-F238E27FC236}">
                  <a16:creationId xmlns:a16="http://schemas.microsoft.com/office/drawing/2014/main" xmlns="" id="{9190EE09-0388-4A8E-8E5A-9A44091B4BBB}"/>
                </a:ext>
              </a:extLst>
            </p:cNvPr>
            <p:cNvPicPr>
              <a:picLocks noChangeAspect="1"/>
            </p:cNvPicPr>
            <p:nvPr/>
          </p:nvPicPr>
          <p:blipFill>
            <a:blip r:embed="rId15" cstate="print"/>
            <a:stretch>
              <a:fillRect/>
            </a:stretch>
          </p:blipFill>
          <p:spPr>
            <a:xfrm>
              <a:off x="635058" y="8370"/>
              <a:ext cx="1146844" cy="259567"/>
            </a:xfrm>
            <a:prstGeom prst="rect">
              <a:avLst/>
            </a:prstGeom>
          </p:spPr>
        </p:pic>
        <p:pic>
          <p:nvPicPr>
            <p:cNvPr id="32" name="Picture 31">
              <a:extLst>
                <a:ext uri="{FF2B5EF4-FFF2-40B4-BE49-F238E27FC236}">
                  <a16:creationId xmlns:a16="http://schemas.microsoft.com/office/drawing/2014/main" xmlns="" id="{085B9306-7D6C-4F88-83DE-0E3E3FBDDF28}"/>
                </a:ext>
              </a:extLst>
            </p:cNvPr>
            <p:cNvPicPr>
              <a:picLocks noChangeAspect="1"/>
            </p:cNvPicPr>
            <p:nvPr/>
          </p:nvPicPr>
          <p:blipFill>
            <a:blip r:embed="rId16" cstate="print"/>
            <a:stretch>
              <a:fillRect/>
            </a:stretch>
          </p:blipFill>
          <p:spPr>
            <a:xfrm>
              <a:off x="0" y="8370"/>
              <a:ext cx="1563549" cy="364792"/>
            </a:xfrm>
            <a:prstGeom prst="rect">
              <a:avLst/>
            </a:prstGeom>
          </p:spPr>
        </p:pic>
        <p:pic>
          <p:nvPicPr>
            <p:cNvPr id="33" name="Picture 32">
              <a:extLst>
                <a:ext uri="{FF2B5EF4-FFF2-40B4-BE49-F238E27FC236}">
                  <a16:creationId xmlns:a16="http://schemas.microsoft.com/office/drawing/2014/main" xmlns="" id="{AC3E997B-CC77-4FBD-8ED4-2D05EABE44CF}"/>
                </a:ext>
              </a:extLst>
            </p:cNvPr>
            <p:cNvPicPr>
              <a:picLocks noChangeAspect="1"/>
            </p:cNvPicPr>
            <p:nvPr/>
          </p:nvPicPr>
          <p:blipFill>
            <a:blip r:embed="rId17" cstate="print"/>
            <a:stretch>
              <a:fillRect/>
            </a:stretch>
          </p:blipFill>
          <p:spPr>
            <a:xfrm>
              <a:off x="206" y="3151"/>
              <a:ext cx="114544" cy="321485"/>
            </a:xfrm>
            <a:prstGeom prst="rect">
              <a:avLst/>
            </a:prstGeom>
          </p:spPr>
        </p:pic>
        <p:pic>
          <p:nvPicPr>
            <p:cNvPr id="34" name="Picture 33">
              <a:extLst>
                <a:ext uri="{FF2B5EF4-FFF2-40B4-BE49-F238E27FC236}">
                  <a16:creationId xmlns:a16="http://schemas.microsoft.com/office/drawing/2014/main" xmlns="" id="{08662449-9E07-4EE8-8B60-0D8127100979}"/>
                </a:ext>
              </a:extLst>
            </p:cNvPr>
            <p:cNvPicPr>
              <a:picLocks noChangeAspect="1"/>
            </p:cNvPicPr>
            <p:nvPr/>
          </p:nvPicPr>
          <p:blipFill>
            <a:blip r:embed="rId18" cstate="print"/>
            <a:stretch>
              <a:fillRect/>
            </a:stretch>
          </p:blipFill>
          <p:spPr>
            <a:xfrm>
              <a:off x="1376510" y="6884"/>
              <a:ext cx="186238" cy="259567"/>
            </a:xfrm>
            <a:prstGeom prst="rect">
              <a:avLst/>
            </a:prstGeom>
          </p:spPr>
        </p:pic>
        <p:pic>
          <p:nvPicPr>
            <p:cNvPr id="35" name="Picture 34">
              <a:extLst>
                <a:ext uri="{FF2B5EF4-FFF2-40B4-BE49-F238E27FC236}">
                  <a16:creationId xmlns:a16="http://schemas.microsoft.com/office/drawing/2014/main" xmlns="" id="{0126F8F7-E8D1-44CF-8BB9-AB58C481DBF1}"/>
                </a:ext>
              </a:extLst>
            </p:cNvPr>
            <p:cNvPicPr>
              <a:picLocks noChangeAspect="1"/>
            </p:cNvPicPr>
            <p:nvPr/>
          </p:nvPicPr>
          <p:blipFill>
            <a:blip r:embed="rId19" cstate="print"/>
            <a:stretch>
              <a:fillRect/>
            </a:stretch>
          </p:blipFill>
          <p:spPr>
            <a:xfrm>
              <a:off x="1644853" y="8370"/>
              <a:ext cx="137255" cy="170297"/>
            </a:xfrm>
            <a:prstGeom prst="rect">
              <a:avLst/>
            </a:prstGeom>
          </p:spPr>
        </p:pic>
      </p:grpSp>
      <p:grpSp>
        <p:nvGrpSpPr>
          <p:cNvPr id="10" name="Group 9">
            <a:extLst>
              <a:ext uri="{FF2B5EF4-FFF2-40B4-BE49-F238E27FC236}">
                <a16:creationId xmlns:a16="http://schemas.microsoft.com/office/drawing/2014/main" xmlns="" id="{4B1B18FD-9158-4A18-8B33-17A8F583B5D7}"/>
              </a:ext>
            </a:extLst>
          </p:cNvPr>
          <p:cNvGrpSpPr/>
          <p:nvPr/>
        </p:nvGrpSpPr>
        <p:grpSpPr>
          <a:xfrm>
            <a:off x="7908863" y="-14514"/>
            <a:ext cx="4505831" cy="1023685"/>
            <a:chOff x="7770749" y="1109112"/>
            <a:chExt cx="4505831" cy="1023685"/>
          </a:xfrm>
        </p:grpSpPr>
        <p:sp>
          <p:nvSpPr>
            <p:cNvPr id="27" name="TextBox 26">
              <a:extLst>
                <a:ext uri="{FF2B5EF4-FFF2-40B4-BE49-F238E27FC236}">
                  <a16:creationId xmlns:a16="http://schemas.microsoft.com/office/drawing/2014/main" xmlns="" id="{6414A6BB-DB0C-4EFF-AF18-F65C56C05BF4}"/>
                </a:ext>
              </a:extLst>
            </p:cNvPr>
            <p:cNvSpPr txBox="1"/>
            <p:nvPr/>
          </p:nvSpPr>
          <p:spPr>
            <a:xfrm>
              <a:off x="7770749" y="1109112"/>
              <a:ext cx="3514488" cy="369332"/>
            </a:xfrm>
            <a:prstGeom prst="rect">
              <a:avLst/>
            </a:prstGeom>
            <a:noFill/>
          </p:spPr>
          <p:txBody>
            <a:bodyPr wrap="none" rtlCol="0">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KEMENTERIAN DALAM NEGERI </a:t>
              </a:r>
            </a:p>
          </p:txBody>
        </p:sp>
        <p:pic>
          <p:nvPicPr>
            <p:cNvPr id="28" name="Picture 27">
              <a:extLst>
                <a:ext uri="{FF2B5EF4-FFF2-40B4-BE49-F238E27FC236}">
                  <a16:creationId xmlns:a16="http://schemas.microsoft.com/office/drawing/2014/main" xmlns="" id="{26E3C2DE-C3BE-4C51-8593-F2AE67E96E12}"/>
                </a:ext>
              </a:extLst>
            </p:cNvPr>
            <p:cNvPicPr>
              <a:picLocks noChangeAspect="1"/>
            </p:cNvPicPr>
            <p:nvPr/>
          </p:nvPicPr>
          <p:blipFill>
            <a:blip r:embed="rId20" cstate="print">
              <a:extLst>
                <a:ext uri="{28A0092B-C50C-407E-A947-70E740481C1C}">
                  <a14:useLocalDpi xmlns:a14="http://schemas.microsoft.com/office/drawing/2010/main" xmlns="" val="0"/>
                </a:ext>
              </a:extLst>
            </a:blip>
            <a:stretch>
              <a:fillRect/>
            </a:stretch>
          </p:blipFill>
          <p:spPr>
            <a:xfrm>
              <a:off x="10910404" y="1130050"/>
              <a:ext cx="1366176" cy="1002747"/>
            </a:xfrm>
            <a:prstGeom prst="rect">
              <a:avLst/>
            </a:prstGeom>
          </p:spPr>
        </p:pic>
        <p:sp>
          <p:nvSpPr>
            <p:cNvPr id="29" name="Rectangle 28">
              <a:extLst>
                <a:ext uri="{FF2B5EF4-FFF2-40B4-BE49-F238E27FC236}">
                  <a16:creationId xmlns:a16="http://schemas.microsoft.com/office/drawing/2014/main" xmlns="" id="{CEF5FF81-0715-43BD-B74A-58858F4D2991}"/>
                </a:ext>
              </a:extLst>
            </p:cNvPr>
            <p:cNvSpPr/>
            <p:nvPr/>
          </p:nvSpPr>
          <p:spPr>
            <a:xfrm>
              <a:off x="9202950" y="1329966"/>
              <a:ext cx="2013693" cy="307777"/>
            </a:xfrm>
            <a:prstGeom prst="rect">
              <a:avLst/>
            </a:prstGeom>
          </p:spPr>
          <p:txBody>
            <a:bodyPr wrap="none">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REPUBLIK INDONESIA</a:t>
              </a:r>
              <a:endParaRPr kumimoji="0" lang="en-AU" sz="16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endParaRPr>
            </a:p>
          </p:txBody>
        </p:sp>
      </p:grpSp>
      <p:grpSp>
        <p:nvGrpSpPr>
          <p:cNvPr id="12" name="Group 11">
            <a:extLst>
              <a:ext uri="{FF2B5EF4-FFF2-40B4-BE49-F238E27FC236}">
                <a16:creationId xmlns:a16="http://schemas.microsoft.com/office/drawing/2014/main" xmlns="" id="{530A10F9-18A0-4F2B-AEE2-A38B8BA57C4D}"/>
              </a:ext>
            </a:extLst>
          </p:cNvPr>
          <p:cNvGrpSpPr/>
          <p:nvPr/>
        </p:nvGrpSpPr>
        <p:grpSpPr>
          <a:xfrm rot="10800000" flipH="1">
            <a:off x="0" y="6362149"/>
            <a:ext cx="6278880" cy="514899"/>
            <a:chOff x="0" y="3151"/>
            <a:chExt cx="1962525" cy="321485"/>
          </a:xfrm>
        </p:grpSpPr>
        <p:pic>
          <p:nvPicPr>
            <p:cNvPr id="21" name="Picture 20">
              <a:extLst>
                <a:ext uri="{FF2B5EF4-FFF2-40B4-BE49-F238E27FC236}">
                  <a16:creationId xmlns:a16="http://schemas.microsoft.com/office/drawing/2014/main" xmlns="" id="{1B396F22-D0CD-469D-A65A-A94960B63F70}"/>
                </a:ext>
              </a:extLst>
            </p:cNvPr>
            <p:cNvPicPr>
              <a:picLocks noChangeAspect="1"/>
            </p:cNvPicPr>
            <p:nvPr/>
          </p:nvPicPr>
          <p:blipFill>
            <a:blip r:embed="rId14" cstate="print"/>
            <a:stretch>
              <a:fillRect/>
            </a:stretch>
          </p:blipFill>
          <p:spPr>
            <a:xfrm>
              <a:off x="1131889" y="8370"/>
              <a:ext cx="830636" cy="170297"/>
            </a:xfrm>
            <a:prstGeom prst="rect">
              <a:avLst/>
            </a:prstGeom>
          </p:spPr>
        </p:pic>
        <p:pic>
          <p:nvPicPr>
            <p:cNvPr id="22" name="Picture 21">
              <a:extLst>
                <a:ext uri="{FF2B5EF4-FFF2-40B4-BE49-F238E27FC236}">
                  <a16:creationId xmlns:a16="http://schemas.microsoft.com/office/drawing/2014/main" xmlns="" id="{5866EF6C-BC8B-434B-9454-388BD59E173D}"/>
                </a:ext>
              </a:extLst>
            </p:cNvPr>
            <p:cNvPicPr>
              <a:picLocks noChangeAspect="1"/>
            </p:cNvPicPr>
            <p:nvPr/>
          </p:nvPicPr>
          <p:blipFill>
            <a:blip r:embed="rId15" cstate="print"/>
            <a:stretch>
              <a:fillRect/>
            </a:stretch>
          </p:blipFill>
          <p:spPr>
            <a:xfrm>
              <a:off x="635058" y="8370"/>
              <a:ext cx="1164519" cy="235172"/>
            </a:xfrm>
            <a:prstGeom prst="rect">
              <a:avLst/>
            </a:prstGeom>
          </p:spPr>
        </p:pic>
        <p:pic>
          <p:nvPicPr>
            <p:cNvPr id="23" name="Picture 22">
              <a:extLst>
                <a:ext uri="{FF2B5EF4-FFF2-40B4-BE49-F238E27FC236}">
                  <a16:creationId xmlns:a16="http://schemas.microsoft.com/office/drawing/2014/main" xmlns="" id="{F6BF2F4F-F0DE-4A3E-9AD8-85B352D7F603}"/>
                </a:ext>
              </a:extLst>
            </p:cNvPr>
            <p:cNvPicPr>
              <a:picLocks noChangeAspect="1"/>
            </p:cNvPicPr>
            <p:nvPr/>
          </p:nvPicPr>
          <p:blipFill>
            <a:blip r:embed="rId16" cstate="print"/>
            <a:stretch>
              <a:fillRect/>
            </a:stretch>
          </p:blipFill>
          <p:spPr>
            <a:xfrm>
              <a:off x="0" y="8370"/>
              <a:ext cx="1563549" cy="316266"/>
            </a:xfrm>
            <a:prstGeom prst="rect">
              <a:avLst/>
            </a:prstGeom>
          </p:spPr>
        </p:pic>
        <p:pic>
          <p:nvPicPr>
            <p:cNvPr id="24" name="Picture 23">
              <a:extLst>
                <a:ext uri="{FF2B5EF4-FFF2-40B4-BE49-F238E27FC236}">
                  <a16:creationId xmlns:a16="http://schemas.microsoft.com/office/drawing/2014/main" xmlns="" id="{379E1CC8-BD7F-4D4F-AD9C-01C0BA007050}"/>
                </a:ext>
              </a:extLst>
            </p:cNvPr>
            <p:cNvPicPr>
              <a:picLocks noChangeAspect="1"/>
            </p:cNvPicPr>
            <p:nvPr/>
          </p:nvPicPr>
          <p:blipFill>
            <a:blip r:embed="rId17" cstate="print"/>
            <a:stretch>
              <a:fillRect/>
            </a:stretch>
          </p:blipFill>
          <p:spPr>
            <a:xfrm>
              <a:off x="206" y="3151"/>
              <a:ext cx="114544" cy="321485"/>
            </a:xfrm>
            <a:prstGeom prst="rect">
              <a:avLst/>
            </a:prstGeom>
          </p:spPr>
        </p:pic>
        <p:pic>
          <p:nvPicPr>
            <p:cNvPr id="25" name="Picture 24">
              <a:extLst>
                <a:ext uri="{FF2B5EF4-FFF2-40B4-BE49-F238E27FC236}">
                  <a16:creationId xmlns:a16="http://schemas.microsoft.com/office/drawing/2014/main" xmlns="" id="{AF08D713-7402-44EA-9B24-38A05E52424E}"/>
                </a:ext>
              </a:extLst>
            </p:cNvPr>
            <p:cNvPicPr>
              <a:picLocks noChangeAspect="1"/>
            </p:cNvPicPr>
            <p:nvPr/>
          </p:nvPicPr>
          <p:blipFill>
            <a:blip r:embed="rId18" cstate="print"/>
            <a:stretch>
              <a:fillRect/>
            </a:stretch>
          </p:blipFill>
          <p:spPr>
            <a:xfrm>
              <a:off x="1359962" y="8370"/>
              <a:ext cx="203587" cy="235172"/>
            </a:xfrm>
            <a:prstGeom prst="rect">
              <a:avLst/>
            </a:prstGeom>
          </p:spPr>
        </p:pic>
        <p:pic>
          <p:nvPicPr>
            <p:cNvPr id="26" name="Picture 25">
              <a:extLst>
                <a:ext uri="{FF2B5EF4-FFF2-40B4-BE49-F238E27FC236}">
                  <a16:creationId xmlns:a16="http://schemas.microsoft.com/office/drawing/2014/main" xmlns="" id="{B5E2C757-CD8E-4800-93CF-7BF331978FB2}"/>
                </a:ext>
              </a:extLst>
            </p:cNvPr>
            <p:cNvPicPr>
              <a:picLocks noChangeAspect="1"/>
            </p:cNvPicPr>
            <p:nvPr/>
          </p:nvPicPr>
          <p:blipFill>
            <a:blip r:embed="rId19" cstate="print"/>
            <a:stretch>
              <a:fillRect/>
            </a:stretch>
          </p:blipFill>
          <p:spPr>
            <a:xfrm>
              <a:off x="1644853" y="8370"/>
              <a:ext cx="154726" cy="170297"/>
            </a:xfrm>
            <a:prstGeom prst="rect">
              <a:avLst/>
            </a:prstGeom>
          </p:spPr>
        </p:pic>
      </p:grpSp>
      <p:grpSp>
        <p:nvGrpSpPr>
          <p:cNvPr id="13" name="Group 12">
            <a:extLst>
              <a:ext uri="{FF2B5EF4-FFF2-40B4-BE49-F238E27FC236}">
                <a16:creationId xmlns:a16="http://schemas.microsoft.com/office/drawing/2014/main" xmlns="" id="{C4C24322-CA1F-4AB9-807F-A31B31940E52}"/>
              </a:ext>
            </a:extLst>
          </p:cNvPr>
          <p:cNvGrpSpPr/>
          <p:nvPr/>
        </p:nvGrpSpPr>
        <p:grpSpPr>
          <a:xfrm>
            <a:off x="61099" y="6448176"/>
            <a:ext cx="5264579" cy="345190"/>
            <a:chOff x="-20813" y="6462485"/>
            <a:chExt cx="5264579" cy="345190"/>
          </a:xfrm>
        </p:grpSpPr>
        <p:pic>
          <p:nvPicPr>
            <p:cNvPr id="14" name="Picture 13">
              <a:extLst>
                <a:ext uri="{FF2B5EF4-FFF2-40B4-BE49-F238E27FC236}">
                  <a16:creationId xmlns:a16="http://schemas.microsoft.com/office/drawing/2014/main" xmlns="" id="{56B530AC-EB7E-453A-AE63-754B7BC7C693}"/>
                </a:ext>
              </a:extLst>
            </p:cNvPr>
            <p:cNvPicPr>
              <a:picLocks noChangeAspect="1"/>
            </p:cNvPicPr>
            <p:nvPr/>
          </p:nvPicPr>
          <p:blipFill>
            <a:blip r:embed="rId21" cstate="print">
              <a:duotone>
                <a:schemeClr val="accent1">
                  <a:shade val="45000"/>
                  <a:satMod val="135000"/>
                </a:schemeClr>
                <a:prstClr val="white"/>
              </a:duotone>
              <a:extLst>
                <a:ext uri="{BEBA8EAE-BF5A-486C-A8C5-ECC9F3942E4B}">
                  <a14:imgProps xmlns:a14="http://schemas.microsoft.com/office/drawing/2010/main" xmlns="">
                    <a14:imgLayer r:embed="rId22">
                      <a14:imgEffect>
                        <a14:colorTemperature colorTemp="11200"/>
                      </a14:imgEffect>
                      <a14:imgEffect>
                        <a14:saturation sat="33000"/>
                      </a14:imgEffect>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20813" y="6537973"/>
              <a:ext cx="191966" cy="202833"/>
            </a:xfrm>
            <a:prstGeom prst="rect">
              <a:avLst/>
            </a:prstGeom>
          </p:spPr>
        </p:pic>
        <p:sp>
          <p:nvSpPr>
            <p:cNvPr id="15" name="TextBox 14">
              <a:extLst>
                <a:ext uri="{FF2B5EF4-FFF2-40B4-BE49-F238E27FC236}">
                  <a16:creationId xmlns:a16="http://schemas.microsoft.com/office/drawing/2014/main" xmlns="" id="{973E7806-366B-4D25-BF71-B9B1A0732416}"/>
                </a:ext>
              </a:extLst>
            </p:cNvPr>
            <p:cNvSpPr txBox="1"/>
            <p:nvPr/>
          </p:nvSpPr>
          <p:spPr>
            <a:xfrm>
              <a:off x="120906" y="6464693"/>
              <a:ext cx="1514838" cy="338554"/>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a:t>
              </a:r>
              <a:r>
                <a:rPr kumimoji="0" lang="en-AU" sz="16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Arial" charset="0"/>
                </a:rPr>
                <a:t>kemendagri</a:t>
              </a:r>
              <a:endParaRPr kumimoji="0" lang="en-AU" sz="16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sp>
          <p:nvSpPr>
            <p:cNvPr id="16" name="TextBox 15">
              <a:extLst>
                <a:ext uri="{FF2B5EF4-FFF2-40B4-BE49-F238E27FC236}">
                  <a16:creationId xmlns:a16="http://schemas.microsoft.com/office/drawing/2014/main" xmlns="" id="{EB16B493-FF65-487F-8CC7-3E9FC9196152}"/>
                </a:ext>
              </a:extLst>
            </p:cNvPr>
            <p:cNvSpPr txBox="1"/>
            <p:nvPr/>
          </p:nvSpPr>
          <p:spPr>
            <a:xfrm>
              <a:off x="1647991" y="6462485"/>
              <a:ext cx="1514838" cy="338554"/>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a:t>
              </a:r>
              <a:r>
                <a:rPr kumimoji="0" lang="en-AU" sz="16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Arial" charset="0"/>
                </a:rPr>
                <a:t>kemendagri</a:t>
              </a:r>
              <a:endParaRPr kumimoji="0" lang="en-AU" sz="16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sp>
          <p:nvSpPr>
            <p:cNvPr id="17" name="TextBox 16">
              <a:extLst>
                <a:ext uri="{FF2B5EF4-FFF2-40B4-BE49-F238E27FC236}">
                  <a16:creationId xmlns:a16="http://schemas.microsoft.com/office/drawing/2014/main" xmlns="" id="{B5BB674C-03C2-48FA-9D4B-E3A5F18B866C}"/>
                </a:ext>
              </a:extLst>
            </p:cNvPr>
            <p:cNvSpPr txBox="1"/>
            <p:nvPr/>
          </p:nvSpPr>
          <p:spPr>
            <a:xfrm>
              <a:off x="3277021" y="6469121"/>
              <a:ext cx="1748877" cy="338554"/>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a:t>
              </a:r>
              <a:r>
                <a:rPr kumimoji="0" lang="en-AU" sz="16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Arial" charset="0"/>
                </a:rPr>
                <a:t>kemendagri_ri</a:t>
              </a:r>
              <a:endParaRPr kumimoji="0" lang="en-AU" sz="16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pic>
          <p:nvPicPr>
            <p:cNvPr id="18" name="Picture 17">
              <a:extLst>
                <a:ext uri="{FF2B5EF4-FFF2-40B4-BE49-F238E27FC236}">
                  <a16:creationId xmlns:a16="http://schemas.microsoft.com/office/drawing/2014/main" xmlns="" id="{CA86CE76-0A71-4C63-871E-19A3D79DCFFA}"/>
                </a:ext>
              </a:extLst>
            </p:cNvPr>
            <p:cNvPicPr>
              <a:picLocks noChangeAspect="1"/>
            </p:cNvPicPr>
            <p:nvPr/>
          </p:nvPicPr>
          <p:blipFill>
            <a:blip r:embed="rId23" cstate="print">
              <a:biLevel thresh="75000"/>
              <a:extLst>
                <a:ext uri="{28A0092B-C50C-407E-A947-70E740481C1C}">
                  <a14:useLocalDpi xmlns:a14="http://schemas.microsoft.com/office/drawing/2010/main" xmlns="" val="0"/>
                </a:ext>
              </a:extLst>
            </a:blip>
            <a:stretch>
              <a:fillRect/>
            </a:stretch>
          </p:blipFill>
          <p:spPr>
            <a:xfrm>
              <a:off x="1563088" y="6547883"/>
              <a:ext cx="182949" cy="188522"/>
            </a:xfrm>
            <a:prstGeom prst="rect">
              <a:avLst/>
            </a:prstGeom>
          </p:spPr>
        </p:pic>
        <p:pic>
          <p:nvPicPr>
            <p:cNvPr id="19" name="Picture 18">
              <a:extLst>
                <a:ext uri="{FF2B5EF4-FFF2-40B4-BE49-F238E27FC236}">
                  <a16:creationId xmlns:a16="http://schemas.microsoft.com/office/drawing/2014/main" xmlns="" id="{25980D32-55BE-4BF2-84FA-272888FBE59D}"/>
                </a:ext>
              </a:extLst>
            </p:cNvPr>
            <p:cNvPicPr>
              <a:picLocks noChangeAspect="1"/>
            </p:cNvPicPr>
            <p:nvPr/>
          </p:nvPicPr>
          <p:blipFill>
            <a:blip r:embed="rId24" cstate="print">
              <a:biLevel thresh="75000"/>
              <a:extLst>
                <a:ext uri="{BEBA8EAE-BF5A-486C-A8C5-ECC9F3942E4B}">
                  <a14:imgProps xmlns:a14="http://schemas.microsoft.com/office/drawing/2010/main" xmlns="">
                    <a14:imgLayer r:embed="rId25">
                      <a14:imgEffect>
                        <a14:colorTemperature colorTemp="11200"/>
                      </a14:imgEffect>
                    </a14:imgLayer>
                  </a14:imgProps>
                </a:ext>
                <a:ext uri="{28A0092B-C50C-407E-A947-70E740481C1C}">
                  <a14:useLocalDpi xmlns:a14="http://schemas.microsoft.com/office/drawing/2010/main" xmlns="" val="0"/>
                </a:ext>
              </a:extLst>
            </a:blip>
            <a:stretch>
              <a:fillRect/>
            </a:stretch>
          </p:blipFill>
          <p:spPr>
            <a:xfrm>
              <a:off x="3134450" y="6552311"/>
              <a:ext cx="208469" cy="205789"/>
            </a:xfrm>
            <a:prstGeom prst="rect">
              <a:avLst/>
            </a:prstGeom>
          </p:spPr>
        </p:pic>
        <p:pic>
          <p:nvPicPr>
            <p:cNvPr id="20" name="Picture 19">
              <a:extLst>
                <a:ext uri="{FF2B5EF4-FFF2-40B4-BE49-F238E27FC236}">
                  <a16:creationId xmlns:a16="http://schemas.microsoft.com/office/drawing/2014/main" xmlns="" id="{8BEFCF9F-5C62-44F1-935B-5FFCE8090E60}"/>
                </a:ext>
              </a:extLst>
            </p:cNvPr>
            <p:cNvPicPr>
              <a:picLocks noChangeAspect="1"/>
            </p:cNvPicPr>
            <p:nvPr/>
          </p:nvPicPr>
          <p:blipFill>
            <a:blip r:embed="rId26" cstate="print">
              <a:biLevel thresh="75000"/>
              <a:extLst>
                <a:ext uri="{28A0092B-C50C-407E-A947-70E740481C1C}">
                  <a14:useLocalDpi xmlns:a14="http://schemas.microsoft.com/office/drawing/2010/main" xmlns="" val="0"/>
                </a:ext>
              </a:extLst>
            </a:blip>
            <a:stretch>
              <a:fillRect/>
            </a:stretch>
          </p:blipFill>
          <p:spPr>
            <a:xfrm>
              <a:off x="5001009" y="6560490"/>
              <a:ext cx="242757" cy="187993"/>
            </a:xfrm>
            <a:prstGeom prst="rect">
              <a:avLst/>
            </a:prstGeom>
          </p:spPr>
        </p:pic>
      </p:grpSp>
    </p:spTree>
    <p:extLst>
      <p:ext uri="{BB962C8B-B14F-4D97-AF65-F5344CB8AC3E}">
        <p14:creationId xmlns:p14="http://schemas.microsoft.com/office/powerpoint/2010/main" xmlns="" val="1117202578"/>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6.xml"/><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Layout" Target="../slideLayouts/slideLayout36.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Layout" Target="../slideLayouts/slideLayout36.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36.xml"/><Relationship Id="rId6" Type="http://schemas.openxmlformats.org/officeDocument/2006/relationships/image" Target="../media/image5.emf"/><Relationship Id="rId5" Type="http://schemas.openxmlformats.org/officeDocument/2006/relationships/image" Target="../media/image4.emf"/><Relationship Id="rId10" Type="http://schemas.openxmlformats.org/officeDocument/2006/relationships/image" Target="../media/image23.png"/><Relationship Id="rId4" Type="http://schemas.openxmlformats.org/officeDocument/2006/relationships/image" Target="../media/image3.emf"/><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Layout" Target="../slideLayouts/slideLayout36.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diagramColors" Target="../diagrams/colors1.xml"/><Relationship Id="rId3" Type="http://schemas.openxmlformats.org/officeDocument/2006/relationships/image" Target="../media/image2.emf"/><Relationship Id="rId7" Type="http://schemas.openxmlformats.org/officeDocument/2006/relationships/image" Target="../media/image6.emf"/><Relationship Id="rId12" Type="http://schemas.openxmlformats.org/officeDocument/2006/relationships/diagramQuickStyle" Target="../diagrams/quickStyle1.xml"/><Relationship Id="rId2" Type="http://schemas.openxmlformats.org/officeDocument/2006/relationships/image" Target="../media/image24.jpeg"/><Relationship Id="rId1" Type="http://schemas.openxmlformats.org/officeDocument/2006/relationships/slideLayout" Target="../slideLayouts/slideLayout36.xml"/><Relationship Id="rId6" Type="http://schemas.openxmlformats.org/officeDocument/2006/relationships/image" Target="../media/image5.emf"/><Relationship Id="rId11" Type="http://schemas.openxmlformats.org/officeDocument/2006/relationships/diagramLayout" Target="../diagrams/layout1.xml"/><Relationship Id="rId5" Type="http://schemas.openxmlformats.org/officeDocument/2006/relationships/image" Target="../media/image4.emf"/><Relationship Id="rId10" Type="http://schemas.openxmlformats.org/officeDocument/2006/relationships/diagramData" Target="../diagrams/data1.xml"/><Relationship Id="rId4" Type="http://schemas.openxmlformats.org/officeDocument/2006/relationships/image" Target="../media/image3.emf"/><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diagramColors" Target="../diagrams/colors2.xml"/><Relationship Id="rId3" Type="http://schemas.openxmlformats.org/officeDocument/2006/relationships/image" Target="../media/image2.emf"/><Relationship Id="rId7" Type="http://schemas.openxmlformats.org/officeDocument/2006/relationships/image" Target="../media/image6.emf"/><Relationship Id="rId12" Type="http://schemas.openxmlformats.org/officeDocument/2006/relationships/diagramQuickStyle" Target="../diagrams/quickStyle2.xml"/><Relationship Id="rId2" Type="http://schemas.openxmlformats.org/officeDocument/2006/relationships/image" Target="../media/image25.jpeg"/><Relationship Id="rId1" Type="http://schemas.openxmlformats.org/officeDocument/2006/relationships/slideLayout" Target="../slideLayouts/slideLayout36.xml"/><Relationship Id="rId6" Type="http://schemas.openxmlformats.org/officeDocument/2006/relationships/image" Target="../media/image5.emf"/><Relationship Id="rId11" Type="http://schemas.openxmlformats.org/officeDocument/2006/relationships/diagramLayout" Target="../diagrams/layout2.xml"/><Relationship Id="rId5" Type="http://schemas.openxmlformats.org/officeDocument/2006/relationships/image" Target="../media/image4.emf"/><Relationship Id="rId10" Type="http://schemas.openxmlformats.org/officeDocument/2006/relationships/diagramData" Target="../diagrams/data2.xml"/><Relationship Id="rId4" Type="http://schemas.openxmlformats.org/officeDocument/2006/relationships/image" Target="../media/image3.emf"/><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diagramColors" Target="../diagrams/colors3.xml"/><Relationship Id="rId3" Type="http://schemas.openxmlformats.org/officeDocument/2006/relationships/image" Target="../media/image2.emf"/><Relationship Id="rId7" Type="http://schemas.openxmlformats.org/officeDocument/2006/relationships/image" Target="../media/image6.emf"/><Relationship Id="rId12" Type="http://schemas.openxmlformats.org/officeDocument/2006/relationships/diagramQuickStyle" Target="../diagrams/quickStyle3.xml"/><Relationship Id="rId2" Type="http://schemas.openxmlformats.org/officeDocument/2006/relationships/image" Target="../media/image26.jpeg"/><Relationship Id="rId1" Type="http://schemas.openxmlformats.org/officeDocument/2006/relationships/slideLayout" Target="../slideLayouts/slideLayout36.xml"/><Relationship Id="rId6" Type="http://schemas.openxmlformats.org/officeDocument/2006/relationships/image" Target="../media/image5.emf"/><Relationship Id="rId11" Type="http://schemas.openxmlformats.org/officeDocument/2006/relationships/diagramLayout" Target="../diagrams/layout3.xml"/><Relationship Id="rId5" Type="http://schemas.openxmlformats.org/officeDocument/2006/relationships/image" Target="../media/image4.emf"/><Relationship Id="rId10" Type="http://schemas.openxmlformats.org/officeDocument/2006/relationships/diagramData" Target="../diagrams/data3.xml"/><Relationship Id="rId4" Type="http://schemas.openxmlformats.org/officeDocument/2006/relationships/image" Target="../media/image3.emf"/><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diagramColors" Target="../diagrams/colors4.xml"/><Relationship Id="rId3" Type="http://schemas.openxmlformats.org/officeDocument/2006/relationships/image" Target="../media/image2.emf"/><Relationship Id="rId7" Type="http://schemas.openxmlformats.org/officeDocument/2006/relationships/image" Target="../media/image6.emf"/><Relationship Id="rId12" Type="http://schemas.openxmlformats.org/officeDocument/2006/relationships/diagramQuickStyle" Target="../diagrams/quickStyle4.xml"/><Relationship Id="rId2" Type="http://schemas.openxmlformats.org/officeDocument/2006/relationships/image" Target="../media/image27.jpeg"/><Relationship Id="rId1" Type="http://schemas.openxmlformats.org/officeDocument/2006/relationships/slideLayout" Target="../slideLayouts/slideLayout36.xml"/><Relationship Id="rId6" Type="http://schemas.openxmlformats.org/officeDocument/2006/relationships/image" Target="../media/image5.emf"/><Relationship Id="rId11" Type="http://schemas.openxmlformats.org/officeDocument/2006/relationships/diagramLayout" Target="../diagrams/layout4.xml"/><Relationship Id="rId5" Type="http://schemas.openxmlformats.org/officeDocument/2006/relationships/image" Target="../media/image4.emf"/><Relationship Id="rId10" Type="http://schemas.openxmlformats.org/officeDocument/2006/relationships/diagramData" Target="../diagrams/data4.xml"/><Relationship Id="rId4" Type="http://schemas.openxmlformats.org/officeDocument/2006/relationships/image" Target="../media/image3.emf"/><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diagramColors" Target="../diagrams/colors5.xml"/><Relationship Id="rId3" Type="http://schemas.openxmlformats.org/officeDocument/2006/relationships/image" Target="../media/image2.emf"/><Relationship Id="rId7" Type="http://schemas.openxmlformats.org/officeDocument/2006/relationships/image" Target="../media/image6.emf"/><Relationship Id="rId12" Type="http://schemas.openxmlformats.org/officeDocument/2006/relationships/diagramQuickStyle" Target="../diagrams/quickStyle5.xml"/><Relationship Id="rId2" Type="http://schemas.openxmlformats.org/officeDocument/2006/relationships/image" Target="../media/image28.jpeg"/><Relationship Id="rId1" Type="http://schemas.openxmlformats.org/officeDocument/2006/relationships/slideLayout" Target="../slideLayouts/slideLayout36.xml"/><Relationship Id="rId6" Type="http://schemas.openxmlformats.org/officeDocument/2006/relationships/image" Target="../media/image5.emf"/><Relationship Id="rId11" Type="http://schemas.openxmlformats.org/officeDocument/2006/relationships/diagramLayout" Target="../diagrams/layout5.xml"/><Relationship Id="rId5" Type="http://schemas.openxmlformats.org/officeDocument/2006/relationships/image" Target="../media/image4.emf"/><Relationship Id="rId10" Type="http://schemas.openxmlformats.org/officeDocument/2006/relationships/diagramData" Target="../diagrams/data5.xml"/><Relationship Id="rId4" Type="http://schemas.openxmlformats.org/officeDocument/2006/relationships/image" Target="../media/image3.emf"/><Relationship Id="rId9"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diagramColors" Target="../diagrams/colors6.xml"/><Relationship Id="rId3" Type="http://schemas.openxmlformats.org/officeDocument/2006/relationships/image" Target="../media/image2.emf"/><Relationship Id="rId7" Type="http://schemas.openxmlformats.org/officeDocument/2006/relationships/image" Target="../media/image6.emf"/><Relationship Id="rId12" Type="http://schemas.openxmlformats.org/officeDocument/2006/relationships/diagramQuickStyle" Target="../diagrams/quickStyle6.xml"/><Relationship Id="rId2" Type="http://schemas.openxmlformats.org/officeDocument/2006/relationships/image" Target="../media/image29.jpeg"/><Relationship Id="rId1" Type="http://schemas.openxmlformats.org/officeDocument/2006/relationships/slideLayout" Target="../slideLayouts/slideLayout36.xml"/><Relationship Id="rId6" Type="http://schemas.openxmlformats.org/officeDocument/2006/relationships/image" Target="../media/image5.emf"/><Relationship Id="rId11" Type="http://schemas.openxmlformats.org/officeDocument/2006/relationships/diagramLayout" Target="../diagrams/layout6.xml"/><Relationship Id="rId5" Type="http://schemas.openxmlformats.org/officeDocument/2006/relationships/image" Target="../media/image4.emf"/><Relationship Id="rId10" Type="http://schemas.openxmlformats.org/officeDocument/2006/relationships/diagramData" Target="../diagrams/data6.xml"/><Relationship Id="rId4" Type="http://schemas.openxmlformats.org/officeDocument/2006/relationships/image" Target="../media/image3.emf"/><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emf"/><Relationship Id="rId7" Type="http://schemas.openxmlformats.org/officeDocument/2006/relationships/image" Target="../media/image7.emf"/><Relationship Id="rId12" Type="http://schemas.openxmlformats.org/officeDocument/2006/relationships/diagramColors" Target="../diagrams/colors7.xml"/><Relationship Id="rId2" Type="http://schemas.openxmlformats.org/officeDocument/2006/relationships/image" Target="../media/image2.emf"/><Relationship Id="rId1" Type="http://schemas.openxmlformats.org/officeDocument/2006/relationships/slideLayout" Target="../slideLayouts/slideLayout36.xml"/><Relationship Id="rId6" Type="http://schemas.openxmlformats.org/officeDocument/2006/relationships/image" Target="../media/image6.emf"/><Relationship Id="rId11" Type="http://schemas.openxmlformats.org/officeDocument/2006/relationships/diagramQuickStyle" Target="../diagrams/quickStyle7.xml"/><Relationship Id="rId5" Type="http://schemas.openxmlformats.org/officeDocument/2006/relationships/image" Target="../media/image5.emf"/><Relationship Id="rId10" Type="http://schemas.openxmlformats.org/officeDocument/2006/relationships/diagramLayout" Target="../diagrams/layout7.xml"/><Relationship Id="rId4" Type="http://schemas.openxmlformats.org/officeDocument/2006/relationships/image" Target="../media/image4.emf"/><Relationship Id="rId9" Type="http://schemas.openxmlformats.org/officeDocument/2006/relationships/diagramData" Target="../diagrams/data7.xml"/></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Layout" Target="../slideLayouts/slideLayout36.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Layout" Target="../slideLayouts/slideLayout36.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Layout" Target="../slideLayouts/slideLayout36.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16.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31.xml"/><Relationship Id="rId6" Type="http://schemas.openxmlformats.org/officeDocument/2006/relationships/image" Target="../media/image34.wmf"/><Relationship Id="rId5" Type="http://schemas.openxmlformats.org/officeDocument/2006/relationships/image" Target="../media/image33.jpeg"/><Relationship Id="rId4"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5">
          <a:fgClr>
            <a:srgbClr val="FF0000"/>
          </a:fgClr>
          <a:bgClr>
            <a:schemeClr val="bg1"/>
          </a:bgClr>
        </a:pattFill>
        <a:effectLst/>
      </p:bgPr>
    </p:bg>
    <p:spTree>
      <p:nvGrpSpPr>
        <p:cNvPr id="1" name=""/>
        <p:cNvGrpSpPr/>
        <p:nvPr/>
      </p:nvGrpSpPr>
      <p:grpSpPr>
        <a:xfrm>
          <a:off x="0" y="0"/>
          <a:ext cx="0" cy="0"/>
          <a:chOff x="0" y="0"/>
          <a:chExt cx="0" cy="0"/>
        </a:xfrm>
      </p:grpSpPr>
      <p:sp>
        <p:nvSpPr>
          <p:cNvPr id="59" name="Rectangle 58"/>
          <p:cNvSpPr/>
          <p:nvPr/>
        </p:nvSpPr>
        <p:spPr>
          <a:xfrm>
            <a:off x="2900989" y="1776402"/>
            <a:ext cx="6062141" cy="48939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3" name="Group 2"/>
          <p:cNvGrpSpPr/>
          <p:nvPr/>
        </p:nvGrpSpPr>
        <p:grpSpPr>
          <a:xfrm>
            <a:off x="0" y="477672"/>
            <a:ext cx="12196663" cy="883464"/>
            <a:chOff x="-682094" y="443467"/>
            <a:chExt cx="12878757" cy="917669"/>
          </a:xfrm>
        </p:grpSpPr>
        <p:grpSp>
          <p:nvGrpSpPr>
            <p:cNvPr id="76" name="Group 75"/>
            <p:cNvGrpSpPr/>
            <p:nvPr/>
          </p:nvGrpSpPr>
          <p:grpSpPr>
            <a:xfrm>
              <a:off x="7271547" y="443467"/>
              <a:ext cx="4925116" cy="883901"/>
              <a:chOff x="4301968" y="426129"/>
              <a:chExt cx="8449883" cy="795588"/>
            </a:xfrm>
          </p:grpSpPr>
          <p:grpSp>
            <p:nvGrpSpPr>
              <p:cNvPr id="77" name="Group 76"/>
              <p:cNvGrpSpPr/>
              <p:nvPr/>
            </p:nvGrpSpPr>
            <p:grpSpPr>
              <a:xfrm>
                <a:off x="4301968" y="437629"/>
                <a:ext cx="4252747" cy="784088"/>
                <a:chOff x="7980705" y="442555"/>
                <a:chExt cx="4252747" cy="784088"/>
              </a:xfrm>
            </p:grpSpPr>
            <p:pic>
              <p:nvPicPr>
                <p:cNvPr id="82" name="Picture 8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980705" y="458892"/>
                  <a:ext cx="1415002" cy="767751"/>
                </a:xfrm>
                <a:prstGeom prst="rect">
                  <a:avLst/>
                </a:prstGeom>
              </p:spPr>
            </p:pic>
            <p:pic>
              <p:nvPicPr>
                <p:cNvPr id="83" name="Picture 8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395707" y="450916"/>
                  <a:ext cx="1415002" cy="767751"/>
                </a:xfrm>
                <a:prstGeom prst="rect">
                  <a:avLst/>
                </a:prstGeom>
              </p:spPr>
            </p:pic>
            <p:pic>
              <p:nvPicPr>
                <p:cNvPr id="84" name="Picture 8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818450" y="442555"/>
                  <a:ext cx="1415002" cy="767751"/>
                </a:xfrm>
                <a:prstGeom prst="rect">
                  <a:avLst/>
                </a:prstGeom>
              </p:spPr>
            </p:pic>
          </p:grpSp>
          <p:grpSp>
            <p:nvGrpSpPr>
              <p:cNvPr id="78" name="Group 77"/>
              <p:cNvGrpSpPr/>
              <p:nvPr/>
            </p:nvGrpSpPr>
            <p:grpSpPr>
              <a:xfrm>
                <a:off x="8499103" y="426129"/>
                <a:ext cx="4252748" cy="784088"/>
                <a:chOff x="7925976" y="442555"/>
                <a:chExt cx="4252748" cy="784088"/>
              </a:xfrm>
            </p:grpSpPr>
            <p:pic>
              <p:nvPicPr>
                <p:cNvPr id="79" name="Picture 7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925976" y="458892"/>
                  <a:ext cx="1415002" cy="767751"/>
                </a:xfrm>
                <a:prstGeom prst="rect">
                  <a:avLst/>
                </a:prstGeom>
              </p:spPr>
            </p:pic>
            <p:pic>
              <p:nvPicPr>
                <p:cNvPr id="80" name="Picture 79"/>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340978" y="450916"/>
                  <a:ext cx="1415002" cy="767751"/>
                </a:xfrm>
                <a:prstGeom prst="rect">
                  <a:avLst/>
                </a:prstGeom>
              </p:spPr>
            </p:pic>
            <p:pic>
              <p:nvPicPr>
                <p:cNvPr id="81" name="Picture 80"/>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763722" y="442555"/>
                  <a:ext cx="1415002" cy="767751"/>
                </a:xfrm>
                <a:prstGeom prst="rect">
                  <a:avLst/>
                </a:prstGeom>
              </p:spPr>
            </p:pic>
          </p:grpSp>
        </p:grpSp>
        <p:grpSp>
          <p:nvGrpSpPr>
            <p:cNvPr id="94" name="Group 93"/>
            <p:cNvGrpSpPr/>
            <p:nvPr/>
          </p:nvGrpSpPr>
          <p:grpSpPr>
            <a:xfrm>
              <a:off x="2381133" y="476134"/>
              <a:ext cx="4925116" cy="875040"/>
              <a:chOff x="4301968" y="426129"/>
              <a:chExt cx="8449883" cy="787612"/>
            </a:xfrm>
          </p:grpSpPr>
          <p:grpSp>
            <p:nvGrpSpPr>
              <p:cNvPr id="95" name="Group 94"/>
              <p:cNvGrpSpPr/>
              <p:nvPr/>
            </p:nvGrpSpPr>
            <p:grpSpPr>
              <a:xfrm>
                <a:off x="4301968" y="437629"/>
                <a:ext cx="4252747" cy="776112"/>
                <a:chOff x="7980705" y="442555"/>
                <a:chExt cx="4252747" cy="776112"/>
              </a:xfrm>
            </p:grpSpPr>
            <p:pic>
              <p:nvPicPr>
                <p:cNvPr id="100" name="Picture 99"/>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980705" y="448986"/>
                  <a:ext cx="1415002" cy="767751"/>
                </a:xfrm>
                <a:prstGeom prst="rect">
                  <a:avLst/>
                </a:prstGeom>
              </p:spPr>
            </p:pic>
            <p:pic>
              <p:nvPicPr>
                <p:cNvPr id="101" name="Picture 100"/>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395707" y="450916"/>
                  <a:ext cx="1415002" cy="767751"/>
                </a:xfrm>
                <a:prstGeom prst="rect">
                  <a:avLst/>
                </a:prstGeom>
              </p:spPr>
            </p:pic>
            <p:pic>
              <p:nvPicPr>
                <p:cNvPr id="102" name="Picture 10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818450" y="442555"/>
                  <a:ext cx="1415002" cy="767751"/>
                </a:xfrm>
                <a:prstGeom prst="rect">
                  <a:avLst/>
                </a:prstGeom>
              </p:spPr>
            </p:pic>
          </p:grpSp>
          <p:grpSp>
            <p:nvGrpSpPr>
              <p:cNvPr id="96" name="Group 95"/>
              <p:cNvGrpSpPr/>
              <p:nvPr/>
            </p:nvGrpSpPr>
            <p:grpSpPr>
              <a:xfrm>
                <a:off x="8499103" y="426129"/>
                <a:ext cx="4252748" cy="784088"/>
                <a:chOff x="7925976" y="442555"/>
                <a:chExt cx="4252748" cy="784088"/>
              </a:xfrm>
            </p:grpSpPr>
            <p:pic>
              <p:nvPicPr>
                <p:cNvPr id="97" name="Picture 9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925976" y="458892"/>
                  <a:ext cx="1415002" cy="767751"/>
                </a:xfrm>
                <a:prstGeom prst="rect">
                  <a:avLst/>
                </a:prstGeom>
              </p:spPr>
            </p:pic>
            <p:pic>
              <p:nvPicPr>
                <p:cNvPr id="98" name="Picture 9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340978" y="450916"/>
                  <a:ext cx="1415002" cy="767751"/>
                </a:xfrm>
                <a:prstGeom prst="rect">
                  <a:avLst/>
                </a:prstGeom>
              </p:spPr>
            </p:pic>
            <p:pic>
              <p:nvPicPr>
                <p:cNvPr id="99" name="Picture 9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763722" y="442555"/>
                  <a:ext cx="1415002" cy="767751"/>
                </a:xfrm>
                <a:prstGeom prst="rect">
                  <a:avLst/>
                </a:prstGeom>
              </p:spPr>
            </p:pic>
          </p:grpSp>
        </p:grpSp>
        <p:grpSp>
          <p:nvGrpSpPr>
            <p:cNvPr id="50" name="Group 49"/>
            <p:cNvGrpSpPr/>
            <p:nvPr/>
          </p:nvGrpSpPr>
          <p:grpSpPr>
            <a:xfrm>
              <a:off x="-682094" y="486096"/>
              <a:ext cx="4925116" cy="875040"/>
              <a:chOff x="4301968" y="426129"/>
              <a:chExt cx="8449883" cy="787612"/>
            </a:xfrm>
          </p:grpSpPr>
          <p:grpSp>
            <p:nvGrpSpPr>
              <p:cNvPr id="51" name="Group 50"/>
              <p:cNvGrpSpPr/>
              <p:nvPr/>
            </p:nvGrpSpPr>
            <p:grpSpPr>
              <a:xfrm>
                <a:off x="4301968" y="437629"/>
                <a:ext cx="4216341" cy="776112"/>
                <a:chOff x="7980705" y="442555"/>
                <a:chExt cx="4216341" cy="776112"/>
              </a:xfrm>
            </p:grpSpPr>
            <p:pic>
              <p:nvPicPr>
                <p:cNvPr id="56" name="Picture 5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980705" y="448986"/>
                  <a:ext cx="1415002" cy="767751"/>
                </a:xfrm>
                <a:prstGeom prst="rect">
                  <a:avLst/>
                </a:prstGeom>
              </p:spPr>
            </p:pic>
            <p:pic>
              <p:nvPicPr>
                <p:cNvPr id="57" name="Picture 5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395707" y="450916"/>
                  <a:ext cx="1415002" cy="767751"/>
                </a:xfrm>
                <a:prstGeom prst="rect">
                  <a:avLst/>
                </a:prstGeom>
              </p:spPr>
            </p:pic>
            <p:pic>
              <p:nvPicPr>
                <p:cNvPr id="58" name="Picture 5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782042" y="442555"/>
                  <a:ext cx="1415004" cy="767751"/>
                </a:xfrm>
                <a:prstGeom prst="rect">
                  <a:avLst/>
                </a:prstGeom>
              </p:spPr>
            </p:pic>
          </p:grpSp>
          <p:grpSp>
            <p:nvGrpSpPr>
              <p:cNvPr id="52" name="Group 51"/>
              <p:cNvGrpSpPr/>
              <p:nvPr/>
            </p:nvGrpSpPr>
            <p:grpSpPr>
              <a:xfrm>
                <a:off x="8499103" y="426129"/>
                <a:ext cx="4252748" cy="784088"/>
                <a:chOff x="7925976" y="442555"/>
                <a:chExt cx="4252748" cy="784088"/>
              </a:xfrm>
            </p:grpSpPr>
            <p:pic>
              <p:nvPicPr>
                <p:cNvPr id="53" name="Picture 5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925976" y="458892"/>
                  <a:ext cx="1415002" cy="767751"/>
                </a:xfrm>
                <a:prstGeom prst="rect">
                  <a:avLst/>
                </a:prstGeom>
              </p:spPr>
            </p:pic>
            <p:pic>
              <p:nvPicPr>
                <p:cNvPr id="54" name="Picture 5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340978" y="450916"/>
                  <a:ext cx="1415002" cy="767751"/>
                </a:xfrm>
                <a:prstGeom prst="rect">
                  <a:avLst/>
                </a:prstGeom>
              </p:spPr>
            </p:pic>
            <p:pic>
              <p:nvPicPr>
                <p:cNvPr id="55" name="Picture 5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763722" y="442555"/>
                  <a:ext cx="1415002" cy="767751"/>
                </a:xfrm>
                <a:prstGeom prst="rect">
                  <a:avLst/>
                </a:prstGeom>
              </p:spPr>
            </p:pic>
          </p:grpSp>
        </p:grpSp>
      </p:grpSp>
      <p:sp>
        <p:nvSpPr>
          <p:cNvPr id="11" name="Rectangle 10"/>
          <p:cNvSpPr/>
          <p:nvPr/>
        </p:nvSpPr>
        <p:spPr>
          <a:xfrm>
            <a:off x="3100527" y="4319497"/>
            <a:ext cx="5781715" cy="173128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p:cNvSpPr/>
          <p:nvPr/>
        </p:nvSpPr>
        <p:spPr>
          <a:xfrm>
            <a:off x="90601" y="2341641"/>
            <a:ext cx="11982735" cy="173128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61" name="Picture 60">
            <a:extLst>
              <a:ext uri="{FF2B5EF4-FFF2-40B4-BE49-F238E27FC236}">
                <a16:creationId xmlns:a16="http://schemas.microsoft.com/office/drawing/2014/main" xmlns="" id="{45DB1080-A3A0-42FD-911D-6FCBDB1D3F23}"/>
              </a:ext>
            </a:extLst>
          </p:cNvPr>
          <p:cNvPicPr>
            <a:picLocks noChangeAspect="1"/>
          </p:cNvPicPr>
          <p:nvPr/>
        </p:nvPicPr>
        <p:blipFill rotWithShape="1">
          <a:blip r:embed="rId3" cstate="print"/>
          <a:srcRect b="14054"/>
          <a:stretch/>
        </p:blipFill>
        <p:spPr>
          <a:xfrm>
            <a:off x="4680216" y="-521250"/>
            <a:ext cx="2612595" cy="2205771"/>
          </a:xfrm>
          <a:prstGeom prst="rect">
            <a:avLst/>
          </a:prstGeom>
        </p:spPr>
      </p:pic>
      <p:pic>
        <p:nvPicPr>
          <p:cNvPr id="60" name="Picture 5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244384" y="173386"/>
            <a:ext cx="1467632" cy="1375906"/>
          </a:xfrm>
          <a:prstGeom prst="rect">
            <a:avLst/>
          </a:prstGeom>
        </p:spPr>
      </p:pic>
      <p:sp>
        <p:nvSpPr>
          <p:cNvPr id="62" name="TextBox 7"/>
          <p:cNvSpPr txBox="1">
            <a:spLocks noChangeArrowheads="1"/>
          </p:cNvSpPr>
          <p:nvPr/>
        </p:nvSpPr>
        <p:spPr bwMode="auto">
          <a:xfrm>
            <a:off x="2744381" y="1757279"/>
            <a:ext cx="6351262" cy="52322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d-ID" altLang="en-US" sz="1400" b="1" spc="-60" dirty="0">
                <a:solidFill>
                  <a:schemeClr val="bg1"/>
                </a:solidFill>
                <a:latin typeface="Calibri"/>
                <a:cs typeface="Arial" pitchFamily="34" charset="0"/>
              </a:rPr>
              <a:t>PEMERINTAH KABUPATEN BULELENG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altLang="en-US" sz="1400" b="1" i="0" u="none" strike="noStrike" kern="1200" cap="none" spc="-60" normalizeH="0" baseline="0" noProof="0" dirty="0">
                <a:ln>
                  <a:noFill/>
                </a:ln>
                <a:solidFill>
                  <a:schemeClr val="bg1"/>
                </a:solidFill>
                <a:effectLst/>
                <a:uLnTx/>
                <a:uFillTx/>
                <a:latin typeface="Calibri"/>
                <a:cs typeface="Arial" pitchFamily="34" charset="0"/>
              </a:rPr>
              <a:t>BADAN PERENCANAAN PEMBANGUNAN</a:t>
            </a:r>
            <a:r>
              <a:rPr kumimoji="0" lang="id-ID" altLang="en-US" sz="1400" b="1" i="0" u="none" strike="noStrike" kern="1200" cap="none" spc="-60" normalizeH="0" noProof="0" dirty="0">
                <a:ln>
                  <a:noFill/>
                </a:ln>
                <a:solidFill>
                  <a:schemeClr val="bg1"/>
                </a:solidFill>
                <a:effectLst/>
                <a:uLnTx/>
                <a:uFillTx/>
                <a:latin typeface="Calibri"/>
                <a:cs typeface="Arial" pitchFamily="34" charset="0"/>
              </a:rPr>
              <a:t> DAERAH, PENELITIAN DAN PENGEMBANGAN</a:t>
            </a:r>
            <a:endParaRPr kumimoji="0" lang="id-ID" altLang="en-US" sz="1400" b="1" i="0" u="none" strike="noStrike" kern="1200" cap="none" spc="-60" normalizeH="0" baseline="0" noProof="0" dirty="0">
              <a:ln>
                <a:noFill/>
              </a:ln>
              <a:solidFill>
                <a:schemeClr val="bg1"/>
              </a:solidFill>
              <a:effectLst/>
              <a:uLnTx/>
              <a:uFillTx/>
              <a:latin typeface="Calibri"/>
              <a:cs typeface="Arial" pitchFamily="34" charset="0"/>
            </a:endParaRPr>
          </a:p>
        </p:txBody>
      </p:sp>
      <p:sp>
        <p:nvSpPr>
          <p:cNvPr id="63" name="Rectangle 9"/>
          <p:cNvSpPr/>
          <p:nvPr/>
        </p:nvSpPr>
        <p:spPr>
          <a:xfrm>
            <a:off x="-177418" y="2252643"/>
            <a:ext cx="12446759" cy="1661993"/>
          </a:xfrm>
          <a:prstGeom prst="rect">
            <a:avLst/>
          </a:prstGeom>
          <a:noFill/>
        </p:spPr>
        <p:txBody>
          <a:bodyPr wrap="square">
            <a:spAutoFit/>
          </a:bodyPr>
          <a:lstStyle/>
          <a:p>
            <a:pPr marL="0" marR="0" lvl="0" indent="0" algn="ctr" defTabSz="914400" rtl="0" eaLnBrk="1" fontAlgn="auto" latinLnBrk="0" hangingPunct="1">
              <a:lnSpc>
                <a:spcPct val="100000"/>
              </a:lnSpc>
              <a:spcAft>
                <a:spcPts val="0"/>
              </a:spcAft>
              <a:buClrTx/>
              <a:buSzTx/>
              <a:buFontTx/>
              <a:buNone/>
              <a:tabLst/>
              <a:defRPr/>
            </a:pPr>
            <a:endParaRPr kumimoji="0" lang="id-ID"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ndalus" pitchFamily="18" charset="-78"/>
            </a:endParaRPr>
          </a:p>
          <a:p>
            <a:pPr lvl="0" algn="ctr">
              <a:defRPr/>
            </a:pPr>
            <a:r>
              <a:rPr lang="id-ID" sz="4400" b="1" dirty="0" smtClean="0">
                <a:solidFill>
                  <a:schemeClr val="bg1"/>
                </a:solidFill>
                <a:latin typeface="Cambria" panose="02040503050406030204" pitchFamily="18" charset="0"/>
                <a:cs typeface="Andalus" pitchFamily="18" charset="-78"/>
              </a:rPr>
              <a:t>“FORUM GABUNGAN PERANGKAT DAERAH KABUPATEN BULELENG TAHUN 2019”</a:t>
            </a:r>
            <a:endParaRPr lang="id-ID" sz="4400" b="1" dirty="0">
              <a:solidFill>
                <a:schemeClr val="bg1"/>
              </a:solidFill>
              <a:latin typeface="Cambria" panose="02040503050406030204" pitchFamily="18" charset="0"/>
              <a:cs typeface="Andalus" pitchFamily="18" charset="-78"/>
            </a:endParaRPr>
          </a:p>
        </p:txBody>
      </p:sp>
      <p:sp>
        <p:nvSpPr>
          <p:cNvPr id="64" name="Rectangle 63"/>
          <p:cNvSpPr/>
          <p:nvPr/>
        </p:nvSpPr>
        <p:spPr>
          <a:xfrm>
            <a:off x="4848244" y="6378131"/>
            <a:ext cx="2638286" cy="369332"/>
          </a:xfrm>
          <a:prstGeom prst="rect">
            <a:avLst/>
          </a:prstGeom>
        </p:spPr>
        <p:txBody>
          <a:bodyPr wrap="none">
            <a:spAutoFit/>
          </a:bodyPr>
          <a:lstStyle/>
          <a:p>
            <a:r>
              <a:rPr lang="id-ID" b="1" dirty="0">
                <a:latin typeface="Vijaya" panose="020B0604020202020204" pitchFamily="34" charset="0"/>
                <a:cs typeface="Vijaya" panose="020B0604020202020204" pitchFamily="34" charset="0"/>
              </a:rPr>
              <a:t>Singaraja, </a:t>
            </a:r>
            <a:r>
              <a:rPr lang="id-ID" b="1" dirty="0" smtClean="0">
                <a:latin typeface="Vijaya" panose="020B0604020202020204" pitchFamily="34" charset="0"/>
                <a:cs typeface="Vijaya" panose="020B0604020202020204" pitchFamily="34" charset="0"/>
              </a:rPr>
              <a:t>2 April 2019</a:t>
            </a:r>
            <a:endParaRPr lang="id-ID" dirty="0">
              <a:latin typeface="Vijaya" panose="020B0604020202020204" pitchFamily="34" charset="0"/>
              <a:cs typeface="Vijaya" panose="020B0604020202020204" pitchFamily="34" charset="0"/>
            </a:endParaRPr>
          </a:p>
        </p:txBody>
      </p:sp>
      <p:sp>
        <p:nvSpPr>
          <p:cNvPr id="10" name="Rectangle 9"/>
          <p:cNvSpPr/>
          <p:nvPr/>
        </p:nvSpPr>
        <p:spPr>
          <a:xfrm>
            <a:off x="2476820" y="4173890"/>
            <a:ext cx="7029130" cy="1846659"/>
          </a:xfrm>
          <a:prstGeom prst="rect">
            <a:avLst/>
          </a:prstGeom>
          <a:solidFill>
            <a:srgbClr val="C00000"/>
          </a:solidFill>
        </p:spPr>
        <p:txBody>
          <a:bodyPr wrap="square">
            <a:spAutoFit/>
          </a:bodyPr>
          <a:lstStyle/>
          <a:p>
            <a:pPr marL="0" marR="0" lvl="0" indent="0" algn="ctr" defTabSz="914400" rtl="0" eaLnBrk="1" fontAlgn="auto" latinLnBrk="0" hangingPunct="1">
              <a:lnSpc>
                <a:spcPct val="100000"/>
              </a:lnSpc>
              <a:spcAft>
                <a:spcPts val="0"/>
              </a:spcAft>
              <a:buClrTx/>
              <a:buSzTx/>
              <a:buFontTx/>
              <a:buNone/>
              <a:tabLst/>
              <a:defRPr/>
            </a:pPr>
            <a:endParaRPr kumimoji="0" lang="id-ID" b="1" i="0" u="none" strike="noStrike" kern="1200" cap="none" spc="0" normalizeH="0" baseline="0" noProof="0" dirty="0">
              <a:ln>
                <a:noFill/>
              </a:ln>
              <a:solidFill>
                <a:prstClr val="black"/>
              </a:solidFill>
              <a:effectLst/>
              <a:uLnTx/>
              <a:uFillTx/>
              <a:latin typeface="Cambria" panose="02040503050406030204" pitchFamily="18" charset="0"/>
              <a:ea typeface="+mn-ea"/>
              <a:cs typeface="Andalus" pitchFamily="18" charset="-78"/>
            </a:endParaRPr>
          </a:p>
          <a:p>
            <a:pPr lvl="0" algn="ctr">
              <a:defRPr/>
            </a:pPr>
            <a:r>
              <a:rPr lang="id-ID" sz="2400" b="1" dirty="0">
                <a:solidFill>
                  <a:srgbClr val="FFFF00"/>
                </a:solidFill>
                <a:latin typeface="Cambria" panose="02040503050406030204" pitchFamily="18" charset="0"/>
                <a:cs typeface="Andalus" pitchFamily="18" charset="-78"/>
              </a:rPr>
              <a:t>Disampaikan Oleh:</a:t>
            </a:r>
          </a:p>
          <a:p>
            <a:pPr lvl="0" algn="ctr">
              <a:defRPr/>
            </a:pPr>
            <a:r>
              <a:rPr lang="id-ID" sz="2400" b="1" dirty="0">
                <a:solidFill>
                  <a:srgbClr val="FFFF00"/>
                </a:solidFill>
                <a:latin typeface="Cambria" panose="02040503050406030204" pitchFamily="18" charset="0"/>
                <a:cs typeface="Andalus" pitchFamily="18" charset="-78"/>
              </a:rPr>
              <a:t>Kepala Bappeda Litbang Kabupaten Buleleng</a:t>
            </a:r>
          </a:p>
          <a:p>
            <a:pPr lvl="0" algn="ctr">
              <a:defRPr/>
            </a:pPr>
            <a:endParaRPr lang="id-ID" sz="2400" b="1" dirty="0">
              <a:solidFill>
                <a:srgbClr val="FFFF00"/>
              </a:solidFill>
              <a:latin typeface="Cambria" panose="02040503050406030204" pitchFamily="18" charset="0"/>
              <a:cs typeface="Andalus" pitchFamily="18" charset="-78"/>
            </a:endParaRPr>
          </a:p>
          <a:p>
            <a:pPr lvl="0" algn="ctr">
              <a:defRPr/>
            </a:pPr>
            <a:r>
              <a:rPr lang="id-ID" sz="2400" b="1" dirty="0" smtClean="0">
                <a:solidFill>
                  <a:prstClr val="black"/>
                </a:solidFill>
                <a:latin typeface="Cambria" panose="02040503050406030204" pitchFamily="18" charset="0"/>
                <a:cs typeface="Andalus" pitchFamily="18" charset="-78"/>
              </a:rPr>
              <a:t> </a:t>
            </a:r>
            <a:endParaRPr lang="id-ID" sz="2400" b="1" dirty="0">
              <a:solidFill>
                <a:prstClr val="black"/>
              </a:solidFill>
              <a:latin typeface="Cambria" panose="02040503050406030204" pitchFamily="18" charset="0"/>
              <a:cs typeface="Andalus" pitchFamily="18" charset="-78"/>
            </a:endParaRPr>
          </a:p>
        </p:txBody>
      </p:sp>
      <p:grpSp>
        <p:nvGrpSpPr>
          <p:cNvPr id="24" name="Group 23"/>
          <p:cNvGrpSpPr/>
          <p:nvPr/>
        </p:nvGrpSpPr>
        <p:grpSpPr>
          <a:xfrm>
            <a:off x="5423293" y="5544522"/>
            <a:ext cx="1191729" cy="103061"/>
            <a:chOff x="4073842" y="1356114"/>
            <a:chExt cx="1996501" cy="172658"/>
          </a:xfrm>
        </p:grpSpPr>
        <p:grpSp>
          <p:nvGrpSpPr>
            <p:cNvPr id="25" name="Group 24"/>
            <p:cNvGrpSpPr/>
            <p:nvPr/>
          </p:nvGrpSpPr>
          <p:grpSpPr>
            <a:xfrm>
              <a:off x="4073842" y="1358903"/>
              <a:ext cx="967681" cy="169869"/>
              <a:chOff x="2865578" y="1152820"/>
              <a:chExt cx="967681" cy="169869"/>
            </a:xfrm>
          </p:grpSpPr>
          <p:sp>
            <p:nvSpPr>
              <p:cNvPr id="32" name="Oval 31">
                <a:extLst>
                  <a:ext uri="{FF2B5EF4-FFF2-40B4-BE49-F238E27FC236}">
                    <a16:creationId xmlns:a16="http://schemas.microsoft.com/office/drawing/2014/main" xmlns="" id="{CDC8627E-CB72-40AA-82B9-09E9B4AE0248}"/>
                  </a:ext>
                </a:extLst>
              </p:cNvPr>
              <p:cNvSpPr/>
              <p:nvPr/>
            </p:nvSpPr>
            <p:spPr bwMode="auto">
              <a:xfrm>
                <a:off x="2865578" y="1152820"/>
                <a:ext cx="158416" cy="169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solidFill>
                    <a:srgbClr val="FFFF00"/>
                  </a:solidFill>
                  <a:latin typeface="Cambria" panose="02040503050406030204" pitchFamily="18" charset="0"/>
                  <a:ea typeface="Cambria" panose="02040503050406030204" pitchFamily="18" charset="0"/>
                </a:endParaRPr>
              </a:p>
            </p:txBody>
          </p:sp>
          <p:sp>
            <p:nvSpPr>
              <p:cNvPr id="33" name="Oval 32">
                <a:extLst>
                  <a:ext uri="{FF2B5EF4-FFF2-40B4-BE49-F238E27FC236}">
                    <a16:creationId xmlns:a16="http://schemas.microsoft.com/office/drawing/2014/main" xmlns="" id="{409690F6-72FB-45E4-8DF2-090D10016E86}"/>
                  </a:ext>
                </a:extLst>
              </p:cNvPr>
              <p:cNvSpPr/>
              <p:nvPr/>
            </p:nvSpPr>
            <p:spPr bwMode="auto">
              <a:xfrm>
                <a:off x="3067894" y="1152820"/>
                <a:ext cx="156509" cy="169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solidFill>
                    <a:srgbClr val="FFFF00"/>
                  </a:solidFill>
                  <a:latin typeface="Cambria" panose="02040503050406030204" pitchFamily="18" charset="0"/>
                  <a:ea typeface="Cambria" panose="02040503050406030204" pitchFamily="18" charset="0"/>
                </a:endParaRPr>
              </a:p>
            </p:txBody>
          </p:sp>
          <p:sp>
            <p:nvSpPr>
              <p:cNvPr id="34" name="Oval 33">
                <a:extLst>
                  <a:ext uri="{FF2B5EF4-FFF2-40B4-BE49-F238E27FC236}">
                    <a16:creationId xmlns:a16="http://schemas.microsoft.com/office/drawing/2014/main" xmlns="" id="{14CA795A-2D32-490E-B218-D5E3B1B9C864}"/>
                  </a:ext>
                </a:extLst>
              </p:cNvPr>
              <p:cNvSpPr/>
              <p:nvPr/>
            </p:nvSpPr>
            <p:spPr bwMode="auto">
              <a:xfrm>
                <a:off x="3270210" y="1152820"/>
                <a:ext cx="158416" cy="169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solidFill>
                    <a:srgbClr val="FFFF00"/>
                  </a:solidFill>
                  <a:latin typeface="Cambria" panose="02040503050406030204" pitchFamily="18" charset="0"/>
                  <a:ea typeface="Cambria" panose="02040503050406030204" pitchFamily="18" charset="0"/>
                </a:endParaRPr>
              </a:p>
            </p:txBody>
          </p:sp>
          <p:sp>
            <p:nvSpPr>
              <p:cNvPr id="35" name="Oval 34">
                <a:extLst>
                  <a:ext uri="{FF2B5EF4-FFF2-40B4-BE49-F238E27FC236}">
                    <a16:creationId xmlns:a16="http://schemas.microsoft.com/office/drawing/2014/main" xmlns="" id="{4CBF2DE3-F8B2-496B-9386-E1B3F5BD4585}"/>
                  </a:ext>
                </a:extLst>
              </p:cNvPr>
              <p:cNvSpPr/>
              <p:nvPr/>
            </p:nvSpPr>
            <p:spPr bwMode="auto">
              <a:xfrm>
                <a:off x="3474434" y="1152820"/>
                <a:ext cx="156509" cy="169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solidFill>
                    <a:srgbClr val="FFFF00"/>
                  </a:solidFill>
                  <a:latin typeface="Cambria" panose="02040503050406030204" pitchFamily="18" charset="0"/>
                  <a:ea typeface="Cambria" panose="02040503050406030204" pitchFamily="18" charset="0"/>
                </a:endParaRPr>
              </a:p>
            </p:txBody>
          </p:sp>
          <p:sp>
            <p:nvSpPr>
              <p:cNvPr id="36" name="Oval 35">
                <a:extLst>
                  <a:ext uri="{FF2B5EF4-FFF2-40B4-BE49-F238E27FC236}">
                    <a16:creationId xmlns:a16="http://schemas.microsoft.com/office/drawing/2014/main" xmlns="" id="{82470340-8F07-4A2F-B0C4-3FEC234966BA}"/>
                  </a:ext>
                </a:extLst>
              </p:cNvPr>
              <p:cNvSpPr/>
              <p:nvPr/>
            </p:nvSpPr>
            <p:spPr bwMode="auto">
              <a:xfrm>
                <a:off x="3674843" y="1152820"/>
                <a:ext cx="158416" cy="169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solidFill>
                    <a:srgbClr val="FFFF00"/>
                  </a:solidFill>
                  <a:latin typeface="Cambria" panose="02040503050406030204" pitchFamily="18" charset="0"/>
                  <a:ea typeface="Cambria" panose="02040503050406030204" pitchFamily="18" charset="0"/>
                </a:endParaRPr>
              </a:p>
            </p:txBody>
          </p:sp>
        </p:grpSp>
        <p:grpSp>
          <p:nvGrpSpPr>
            <p:cNvPr id="26" name="Group 25"/>
            <p:cNvGrpSpPr/>
            <p:nvPr/>
          </p:nvGrpSpPr>
          <p:grpSpPr>
            <a:xfrm>
              <a:off x="5102662" y="1356114"/>
              <a:ext cx="967681" cy="169869"/>
              <a:chOff x="2865578" y="1152820"/>
              <a:chExt cx="967681" cy="169869"/>
            </a:xfrm>
          </p:grpSpPr>
          <p:sp>
            <p:nvSpPr>
              <p:cNvPr id="27" name="Oval 26">
                <a:extLst>
                  <a:ext uri="{FF2B5EF4-FFF2-40B4-BE49-F238E27FC236}">
                    <a16:creationId xmlns:a16="http://schemas.microsoft.com/office/drawing/2014/main" xmlns="" id="{CDC8627E-CB72-40AA-82B9-09E9B4AE0248}"/>
                  </a:ext>
                </a:extLst>
              </p:cNvPr>
              <p:cNvSpPr/>
              <p:nvPr/>
            </p:nvSpPr>
            <p:spPr bwMode="auto">
              <a:xfrm>
                <a:off x="2865578" y="1152820"/>
                <a:ext cx="158416" cy="169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solidFill>
                    <a:srgbClr val="FFFF00"/>
                  </a:solidFill>
                  <a:latin typeface="Cambria" panose="02040503050406030204" pitchFamily="18" charset="0"/>
                  <a:ea typeface="Cambria" panose="02040503050406030204" pitchFamily="18" charset="0"/>
                </a:endParaRPr>
              </a:p>
            </p:txBody>
          </p:sp>
          <p:sp>
            <p:nvSpPr>
              <p:cNvPr id="28" name="Oval 27">
                <a:extLst>
                  <a:ext uri="{FF2B5EF4-FFF2-40B4-BE49-F238E27FC236}">
                    <a16:creationId xmlns:a16="http://schemas.microsoft.com/office/drawing/2014/main" xmlns="" id="{409690F6-72FB-45E4-8DF2-090D10016E86}"/>
                  </a:ext>
                </a:extLst>
              </p:cNvPr>
              <p:cNvSpPr/>
              <p:nvPr/>
            </p:nvSpPr>
            <p:spPr bwMode="auto">
              <a:xfrm>
                <a:off x="3067894" y="1152820"/>
                <a:ext cx="156509" cy="169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solidFill>
                    <a:srgbClr val="FFFF00"/>
                  </a:solidFill>
                  <a:latin typeface="Cambria" panose="02040503050406030204" pitchFamily="18" charset="0"/>
                  <a:ea typeface="Cambria" panose="02040503050406030204" pitchFamily="18" charset="0"/>
                </a:endParaRPr>
              </a:p>
            </p:txBody>
          </p:sp>
          <p:sp>
            <p:nvSpPr>
              <p:cNvPr id="29" name="Oval 28">
                <a:extLst>
                  <a:ext uri="{FF2B5EF4-FFF2-40B4-BE49-F238E27FC236}">
                    <a16:creationId xmlns:a16="http://schemas.microsoft.com/office/drawing/2014/main" xmlns="" id="{14CA795A-2D32-490E-B218-D5E3B1B9C864}"/>
                  </a:ext>
                </a:extLst>
              </p:cNvPr>
              <p:cNvSpPr/>
              <p:nvPr/>
            </p:nvSpPr>
            <p:spPr bwMode="auto">
              <a:xfrm>
                <a:off x="3270210" y="1152820"/>
                <a:ext cx="158416" cy="169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solidFill>
                    <a:srgbClr val="FFFF00"/>
                  </a:solidFill>
                  <a:latin typeface="Cambria" panose="02040503050406030204" pitchFamily="18" charset="0"/>
                  <a:ea typeface="Cambria" panose="02040503050406030204" pitchFamily="18" charset="0"/>
                </a:endParaRPr>
              </a:p>
            </p:txBody>
          </p:sp>
          <p:sp>
            <p:nvSpPr>
              <p:cNvPr id="30" name="Oval 29">
                <a:extLst>
                  <a:ext uri="{FF2B5EF4-FFF2-40B4-BE49-F238E27FC236}">
                    <a16:creationId xmlns:a16="http://schemas.microsoft.com/office/drawing/2014/main" xmlns="" id="{4CBF2DE3-F8B2-496B-9386-E1B3F5BD4585}"/>
                  </a:ext>
                </a:extLst>
              </p:cNvPr>
              <p:cNvSpPr/>
              <p:nvPr/>
            </p:nvSpPr>
            <p:spPr bwMode="auto">
              <a:xfrm>
                <a:off x="3474434" y="1152820"/>
                <a:ext cx="156509" cy="169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solidFill>
                    <a:srgbClr val="FFFF00"/>
                  </a:solidFill>
                  <a:latin typeface="Cambria" panose="02040503050406030204" pitchFamily="18" charset="0"/>
                  <a:ea typeface="Cambria" panose="02040503050406030204" pitchFamily="18" charset="0"/>
                </a:endParaRPr>
              </a:p>
            </p:txBody>
          </p:sp>
          <p:sp>
            <p:nvSpPr>
              <p:cNvPr id="31" name="Oval 30">
                <a:extLst>
                  <a:ext uri="{FF2B5EF4-FFF2-40B4-BE49-F238E27FC236}">
                    <a16:creationId xmlns:a16="http://schemas.microsoft.com/office/drawing/2014/main" xmlns="" id="{82470340-8F07-4A2F-B0C4-3FEC234966BA}"/>
                  </a:ext>
                </a:extLst>
              </p:cNvPr>
              <p:cNvSpPr/>
              <p:nvPr/>
            </p:nvSpPr>
            <p:spPr bwMode="auto">
              <a:xfrm>
                <a:off x="3674843" y="1152820"/>
                <a:ext cx="158416" cy="169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solidFill>
                    <a:srgbClr val="FFFF00"/>
                  </a:solidFill>
                  <a:latin typeface="Cambria" panose="02040503050406030204" pitchFamily="18" charset="0"/>
                  <a:ea typeface="Cambria" panose="02040503050406030204" pitchFamily="18" charset="0"/>
                </a:endParaRPr>
              </a:p>
            </p:txBody>
          </p:sp>
        </p:grpSp>
      </p:grpSp>
    </p:spTree>
    <p:extLst>
      <p:ext uri="{BB962C8B-B14F-4D97-AF65-F5344CB8AC3E}">
        <p14:creationId xmlns:p14="http://schemas.microsoft.com/office/powerpoint/2010/main" xmlns="" val="26358862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rgbClr val="FF0000"/>
          </a:fgClr>
          <a:bgClr>
            <a:schemeClr val="bg1"/>
          </a:bgClr>
        </a:pattFill>
        <a:effectLst/>
      </p:bgPr>
    </p:bg>
    <p:spTree>
      <p:nvGrpSpPr>
        <p:cNvPr id="1" name=""/>
        <p:cNvGrpSpPr/>
        <p:nvPr/>
      </p:nvGrpSpPr>
      <p:grpSpPr>
        <a:xfrm>
          <a:off x="0" y="0"/>
          <a:ext cx="0" cy="0"/>
          <a:chOff x="0" y="0"/>
          <a:chExt cx="0" cy="0"/>
        </a:xfrm>
      </p:grpSpPr>
      <p:grpSp>
        <p:nvGrpSpPr>
          <p:cNvPr id="9" name="Group 8"/>
          <p:cNvGrpSpPr/>
          <p:nvPr/>
        </p:nvGrpSpPr>
        <p:grpSpPr>
          <a:xfrm rot="5400000">
            <a:off x="4109511" y="-1481992"/>
            <a:ext cx="457200" cy="5405232"/>
            <a:chOff x="5582920" y="969971"/>
            <a:chExt cx="457200" cy="5405232"/>
          </a:xfrm>
        </p:grpSpPr>
        <p:cxnSp>
          <p:nvCxnSpPr>
            <p:cNvPr id="183" name="Straight Connector 182">
              <a:extLst>
                <a:ext uri="{FF2B5EF4-FFF2-40B4-BE49-F238E27FC236}">
                  <a16:creationId xmlns:a16="http://schemas.microsoft.com/office/drawing/2014/main" xmlns="" id="{AE2AC977-01AB-4FA2-BDB9-701D2E8BF6BF}"/>
                </a:ext>
              </a:extLst>
            </p:cNvPr>
            <p:cNvCxnSpPr/>
            <p:nvPr/>
          </p:nvCxnSpPr>
          <p:spPr>
            <a:xfrm>
              <a:off x="5582920" y="9699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xmlns="" id="{AE2AC977-01AB-4FA2-BDB9-701D2E8BF6BF}"/>
                </a:ext>
              </a:extLst>
            </p:cNvPr>
            <p:cNvCxnSpPr/>
            <p:nvPr/>
          </p:nvCxnSpPr>
          <p:spPr>
            <a:xfrm>
              <a:off x="5735320" y="11223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xmlns="" id="{AE2AC977-01AB-4FA2-BDB9-701D2E8BF6BF}"/>
                </a:ext>
              </a:extLst>
            </p:cNvPr>
            <p:cNvCxnSpPr/>
            <p:nvPr/>
          </p:nvCxnSpPr>
          <p:spPr>
            <a:xfrm>
              <a:off x="5887720" y="12747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xmlns="" id="{AE2AC977-01AB-4FA2-BDB9-701D2E8BF6BF}"/>
                </a:ext>
              </a:extLst>
            </p:cNvPr>
            <p:cNvCxnSpPr/>
            <p:nvPr/>
          </p:nvCxnSpPr>
          <p:spPr>
            <a:xfrm>
              <a:off x="6040120" y="14271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8" name="Rectangle 7"/>
          <p:cNvSpPr/>
          <p:nvPr/>
        </p:nvSpPr>
        <p:spPr>
          <a:xfrm>
            <a:off x="263895" y="1505860"/>
            <a:ext cx="6713512" cy="900061"/>
          </a:xfrm>
          <a:prstGeom prst="rect">
            <a:avLst/>
          </a:prstGeom>
          <a:solidFill>
            <a:schemeClr val="tx1"/>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50" name="Group 149"/>
          <p:cNvGrpSpPr/>
          <p:nvPr/>
        </p:nvGrpSpPr>
        <p:grpSpPr>
          <a:xfrm>
            <a:off x="696464" y="-33996"/>
            <a:ext cx="5568287" cy="432000"/>
            <a:chOff x="0" y="6445041"/>
            <a:chExt cx="5568287" cy="432000"/>
          </a:xfrm>
        </p:grpSpPr>
        <p:grpSp>
          <p:nvGrpSpPr>
            <p:cNvPr id="151" name="Group 150">
              <a:extLst>
                <a:ext uri="{FF2B5EF4-FFF2-40B4-BE49-F238E27FC236}">
                  <a16:creationId xmlns:a16="http://schemas.microsoft.com/office/drawing/2014/main" xmlns="" id="{530A10F9-18A0-4F2B-AEE2-A38B8BA57C4D}"/>
                </a:ext>
              </a:extLst>
            </p:cNvPr>
            <p:cNvGrpSpPr/>
            <p:nvPr/>
          </p:nvGrpSpPr>
          <p:grpSpPr>
            <a:xfrm rot="10800000" flipH="1">
              <a:off x="0" y="6445041"/>
              <a:ext cx="5568287" cy="432000"/>
              <a:chOff x="0" y="3151"/>
              <a:chExt cx="1962525" cy="321485"/>
            </a:xfrm>
          </p:grpSpPr>
          <p:pic>
            <p:nvPicPr>
              <p:cNvPr id="166" name="Picture 165">
                <a:extLst>
                  <a:ext uri="{FF2B5EF4-FFF2-40B4-BE49-F238E27FC236}">
                    <a16:creationId xmlns:a16="http://schemas.microsoft.com/office/drawing/2014/main" xmlns="" id="{1B396F22-D0CD-469D-A65A-A94960B63F70}"/>
                  </a:ext>
                </a:extLst>
              </p:cNvPr>
              <p:cNvPicPr>
                <a:picLocks noChangeAspect="1"/>
              </p:cNvPicPr>
              <p:nvPr/>
            </p:nvPicPr>
            <p:blipFill>
              <a:blip r:embed="rId2" cstate="print"/>
              <a:stretch>
                <a:fillRect/>
              </a:stretch>
            </p:blipFill>
            <p:spPr>
              <a:xfrm>
                <a:off x="1131889" y="8370"/>
                <a:ext cx="830636" cy="170297"/>
              </a:xfrm>
              <a:prstGeom prst="rect">
                <a:avLst/>
              </a:prstGeom>
            </p:spPr>
          </p:pic>
          <p:pic>
            <p:nvPicPr>
              <p:cNvPr id="167" name="Picture 166">
                <a:extLst>
                  <a:ext uri="{FF2B5EF4-FFF2-40B4-BE49-F238E27FC236}">
                    <a16:creationId xmlns:a16="http://schemas.microsoft.com/office/drawing/2014/main" xmlns="" id="{5866EF6C-BC8B-434B-9454-388BD59E173D}"/>
                  </a:ext>
                </a:extLst>
              </p:cNvPr>
              <p:cNvPicPr>
                <a:picLocks noChangeAspect="1"/>
              </p:cNvPicPr>
              <p:nvPr/>
            </p:nvPicPr>
            <p:blipFill>
              <a:blip r:embed="rId3" cstate="print"/>
              <a:stretch>
                <a:fillRect/>
              </a:stretch>
            </p:blipFill>
            <p:spPr>
              <a:xfrm>
                <a:off x="635058" y="8370"/>
                <a:ext cx="1164519" cy="235172"/>
              </a:xfrm>
              <a:prstGeom prst="rect">
                <a:avLst/>
              </a:prstGeom>
            </p:spPr>
          </p:pic>
          <p:pic>
            <p:nvPicPr>
              <p:cNvPr id="168" name="Picture 167">
                <a:extLst>
                  <a:ext uri="{FF2B5EF4-FFF2-40B4-BE49-F238E27FC236}">
                    <a16:creationId xmlns:a16="http://schemas.microsoft.com/office/drawing/2014/main" xmlns="" id="{F6BF2F4F-F0DE-4A3E-9AD8-85B352D7F603}"/>
                  </a:ext>
                </a:extLst>
              </p:cNvPr>
              <p:cNvPicPr>
                <a:picLocks noChangeAspect="1"/>
              </p:cNvPicPr>
              <p:nvPr/>
            </p:nvPicPr>
            <p:blipFill>
              <a:blip r:embed="rId4" cstate="print"/>
              <a:stretch>
                <a:fillRect/>
              </a:stretch>
            </p:blipFill>
            <p:spPr>
              <a:xfrm>
                <a:off x="0" y="8370"/>
                <a:ext cx="1563549" cy="316266"/>
              </a:xfrm>
              <a:prstGeom prst="rect">
                <a:avLst/>
              </a:prstGeom>
            </p:spPr>
          </p:pic>
          <p:pic>
            <p:nvPicPr>
              <p:cNvPr id="169" name="Picture 168">
                <a:extLst>
                  <a:ext uri="{FF2B5EF4-FFF2-40B4-BE49-F238E27FC236}">
                    <a16:creationId xmlns:a16="http://schemas.microsoft.com/office/drawing/2014/main" xmlns="" id="{379E1CC8-BD7F-4D4F-AD9C-01C0BA007050}"/>
                  </a:ext>
                </a:extLst>
              </p:cNvPr>
              <p:cNvPicPr>
                <a:picLocks noChangeAspect="1"/>
              </p:cNvPicPr>
              <p:nvPr/>
            </p:nvPicPr>
            <p:blipFill>
              <a:blip r:embed="rId5" cstate="print"/>
              <a:stretch>
                <a:fillRect/>
              </a:stretch>
            </p:blipFill>
            <p:spPr>
              <a:xfrm>
                <a:off x="206" y="3151"/>
                <a:ext cx="114544" cy="321485"/>
              </a:xfrm>
              <a:prstGeom prst="rect">
                <a:avLst/>
              </a:prstGeom>
            </p:spPr>
          </p:pic>
          <p:pic>
            <p:nvPicPr>
              <p:cNvPr id="170" name="Picture 169">
                <a:extLst>
                  <a:ext uri="{FF2B5EF4-FFF2-40B4-BE49-F238E27FC236}">
                    <a16:creationId xmlns:a16="http://schemas.microsoft.com/office/drawing/2014/main" xmlns="" id="{AF08D713-7402-44EA-9B24-38A05E52424E}"/>
                  </a:ext>
                </a:extLst>
              </p:cNvPr>
              <p:cNvPicPr>
                <a:picLocks noChangeAspect="1"/>
              </p:cNvPicPr>
              <p:nvPr/>
            </p:nvPicPr>
            <p:blipFill>
              <a:blip r:embed="rId6" cstate="print"/>
              <a:stretch>
                <a:fillRect/>
              </a:stretch>
            </p:blipFill>
            <p:spPr>
              <a:xfrm>
                <a:off x="1359962" y="8370"/>
                <a:ext cx="203587" cy="235172"/>
              </a:xfrm>
              <a:prstGeom prst="rect">
                <a:avLst/>
              </a:prstGeom>
            </p:spPr>
          </p:pic>
          <p:pic>
            <p:nvPicPr>
              <p:cNvPr id="171" name="Picture 170">
                <a:extLst>
                  <a:ext uri="{FF2B5EF4-FFF2-40B4-BE49-F238E27FC236}">
                    <a16:creationId xmlns:a16="http://schemas.microsoft.com/office/drawing/2014/main" xmlns="" id="{B5E2C757-CD8E-4800-93CF-7BF331978FB2}"/>
                  </a:ext>
                </a:extLst>
              </p:cNvPr>
              <p:cNvPicPr>
                <a:picLocks noChangeAspect="1"/>
              </p:cNvPicPr>
              <p:nvPr/>
            </p:nvPicPr>
            <p:blipFill>
              <a:blip r:embed="rId7" cstate="print"/>
              <a:stretch>
                <a:fillRect/>
              </a:stretch>
            </p:blipFill>
            <p:spPr>
              <a:xfrm>
                <a:off x="1644853" y="8370"/>
                <a:ext cx="154726" cy="170297"/>
              </a:xfrm>
              <a:prstGeom prst="rect">
                <a:avLst/>
              </a:prstGeom>
            </p:spPr>
          </p:pic>
        </p:grpSp>
        <p:sp>
          <p:nvSpPr>
            <p:cNvPr id="154" name="TextBox 153">
              <a:extLst>
                <a:ext uri="{FF2B5EF4-FFF2-40B4-BE49-F238E27FC236}">
                  <a16:creationId xmlns:a16="http://schemas.microsoft.com/office/drawing/2014/main" xmlns="" id="{973E7806-366B-4D25-BF71-B9B1A0732416}"/>
                </a:ext>
              </a:extLst>
            </p:cNvPr>
            <p:cNvSpPr txBox="1"/>
            <p:nvPr/>
          </p:nvSpPr>
          <p:spPr>
            <a:xfrm>
              <a:off x="187085" y="6493928"/>
              <a:ext cx="328032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PEMERINTAH KABUPATEN BULELENG</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grpSp>
      <p:grpSp>
        <p:nvGrpSpPr>
          <p:cNvPr id="71" name="Group 70">
            <a:extLst>
              <a:ext uri="{FF2B5EF4-FFF2-40B4-BE49-F238E27FC236}">
                <a16:creationId xmlns:a16="http://schemas.microsoft.com/office/drawing/2014/main" xmlns="" id="{5064E815-0602-43C4-85AE-827DDFDA65E5}"/>
              </a:ext>
            </a:extLst>
          </p:cNvPr>
          <p:cNvGrpSpPr/>
          <p:nvPr/>
        </p:nvGrpSpPr>
        <p:grpSpPr>
          <a:xfrm flipH="1">
            <a:off x="7322858" y="-14514"/>
            <a:ext cx="4864625" cy="592620"/>
            <a:chOff x="0" y="3151"/>
            <a:chExt cx="1962525" cy="370011"/>
          </a:xfrm>
        </p:grpSpPr>
        <p:pic>
          <p:nvPicPr>
            <p:cNvPr id="104" name="Picture 103">
              <a:extLst>
                <a:ext uri="{FF2B5EF4-FFF2-40B4-BE49-F238E27FC236}">
                  <a16:creationId xmlns:a16="http://schemas.microsoft.com/office/drawing/2014/main" xmlns="" id="{F9560A86-BD73-402D-B704-3B996C656620}"/>
                </a:ext>
              </a:extLst>
            </p:cNvPr>
            <p:cNvPicPr>
              <a:picLocks noChangeAspect="1"/>
            </p:cNvPicPr>
            <p:nvPr/>
          </p:nvPicPr>
          <p:blipFill>
            <a:blip r:embed="rId2" cstate="print"/>
            <a:stretch>
              <a:fillRect/>
            </a:stretch>
          </p:blipFill>
          <p:spPr>
            <a:xfrm>
              <a:off x="1131889" y="8370"/>
              <a:ext cx="830636" cy="170297"/>
            </a:xfrm>
            <a:prstGeom prst="rect">
              <a:avLst/>
            </a:prstGeom>
          </p:spPr>
        </p:pic>
        <p:pic>
          <p:nvPicPr>
            <p:cNvPr id="105" name="Picture 104">
              <a:extLst>
                <a:ext uri="{FF2B5EF4-FFF2-40B4-BE49-F238E27FC236}">
                  <a16:creationId xmlns:a16="http://schemas.microsoft.com/office/drawing/2014/main" xmlns="" id="{9190EE09-0388-4A8E-8E5A-9A44091B4BBB}"/>
                </a:ext>
              </a:extLst>
            </p:cNvPr>
            <p:cNvPicPr>
              <a:picLocks noChangeAspect="1"/>
            </p:cNvPicPr>
            <p:nvPr/>
          </p:nvPicPr>
          <p:blipFill>
            <a:blip r:embed="rId3" cstate="print"/>
            <a:stretch>
              <a:fillRect/>
            </a:stretch>
          </p:blipFill>
          <p:spPr>
            <a:xfrm>
              <a:off x="635058" y="8370"/>
              <a:ext cx="1146844" cy="259567"/>
            </a:xfrm>
            <a:prstGeom prst="rect">
              <a:avLst/>
            </a:prstGeom>
          </p:spPr>
        </p:pic>
        <p:pic>
          <p:nvPicPr>
            <p:cNvPr id="106" name="Picture 105">
              <a:extLst>
                <a:ext uri="{FF2B5EF4-FFF2-40B4-BE49-F238E27FC236}">
                  <a16:creationId xmlns:a16="http://schemas.microsoft.com/office/drawing/2014/main" xmlns="" id="{085B9306-7D6C-4F88-83DE-0E3E3FBDDF28}"/>
                </a:ext>
              </a:extLst>
            </p:cNvPr>
            <p:cNvPicPr>
              <a:picLocks noChangeAspect="1"/>
            </p:cNvPicPr>
            <p:nvPr/>
          </p:nvPicPr>
          <p:blipFill>
            <a:blip r:embed="rId4" cstate="print"/>
            <a:stretch>
              <a:fillRect/>
            </a:stretch>
          </p:blipFill>
          <p:spPr>
            <a:xfrm>
              <a:off x="0" y="8370"/>
              <a:ext cx="1563549" cy="364792"/>
            </a:xfrm>
            <a:prstGeom prst="rect">
              <a:avLst/>
            </a:prstGeom>
          </p:spPr>
        </p:pic>
        <p:pic>
          <p:nvPicPr>
            <p:cNvPr id="107" name="Picture 106">
              <a:extLst>
                <a:ext uri="{FF2B5EF4-FFF2-40B4-BE49-F238E27FC236}">
                  <a16:creationId xmlns:a16="http://schemas.microsoft.com/office/drawing/2014/main" xmlns="" id="{AC3E997B-CC77-4FBD-8ED4-2D05EABE44CF}"/>
                </a:ext>
              </a:extLst>
            </p:cNvPr>
            <p:cNvPicPr>
              <a:picLocks noChangeAspect="1"/>
            </p:cNvPicPr>
            <p:nvPr/>
          </p:nvPicPr>
          <p:blipFill>
            <a:blip r:embed="rId5" cstate="print"/>
            <a:stretch>
              <a:fillRect/>
            </a:stretch>
          </p:blipFill>
          <p:spPr>
            <a:xfrm>
              <a:off x="206" y="3151"/>
              <a:ext cx="114544" cy="321485"/>
            </a:xfrm>
            <a:prstGeom prst="rect">
              <a:avLst/>
            </a:prstGeom>
          </p:spPr>
        </p:pic>
        <p:pic>
          <p:nvPicPr>
            <p:cNvPr id="108" name="Picture 107">
              <a:extLst>
                <a:ext uri="{FF2B5EF4-FFF2-40B4-BE49-F238E27FC236}">
                  <a16:creationId xmlns:a16="http://schemas.microsoft.com/office/drawing/2014/main" xmlns="" id="{08662449-9E07-4EE8-8B60-0D8127100979}"/>
                </a:ext>
              </a:extLst>
            </p:cNvPr>
            <p:cNvPicPr>
              <a:picLocks noChangeAspect="1"/>
            </p:cNvPicPr>
            <p:nvPr/>
          </p:nvPicPr>
          <p:blipFill>
            <a:blip r:embed="rId6" cstate="print"/>
            <a:stretch>
              <a:fillRect/>
            </a:stretch>
          </p:blipFill>
          <p:spPr>
            <a:xfrm>
              <a:off x="1376510" y="6884"/>
              <a:ext cx="186238" cy="259567"/>
            </a:xfrm>
            <a:prstGeom prst="rect">
              <a:avLst/>
            </a:prstGeom>
          </p:spPr>
        </p:pic>
        <p:pic>
          <p:nvPicPr>
            <p:cNvPr id="109" name="Picture 108">
              <a:extLst>
                <a:ext uri="{FF2B5EF4-FFF2-40B4-BE49-F238E27FC236}">
                  <a16:creationId xmlns:a16="http://schemas.microsoft.com/office/drawing/2014/main" xmlns="" id="{0126F8F7-E8D1-44CF-8BB9-AB58C481DBF1}"/>
                </a:ext>
              </a:extLst>
            </p:cNvPr>
            <p:cNvPicPr>
              <a:picLocks noChangeAspect="1"/>
            </p:cNvPicPr>
            <p:nvPr/>
          </p:nvPicPr>
          <p:blipFill>
            <a:blip r:embed="rId7" cstate="print"/>
            <a:stretch>
              <a:fillRect/>
            </a:stretch>
          </p:blipFill>
          <p:spPr>
            <a:xfrm>
              <a:off x="1644853" y="8370"/>
              <a:ext cx="137255" cy="170297"/>
            </a:xfrm>
            <a:prstGeom prst="rect">
              <a:avLst/>
            </a:prstGeom>
          </p:spPr>
        </p:pic>
      </p:grpSp>
      <p:sp>
        <p:nvSpPr>
          <p:cNvPr id="101" name="TextBox 100">
            <a:extLst>
              <a:ext uri="{FF2B5EF4-FFF2-40B4-BE49-F238E27FC236}">
                <a16:creationId xmlns:a16="http://schemas.microsoft.com/office/drawing/2014/main" xmlns="" id="{6414A6BB-DB0C-4EFF-AF18-F65C56C05BF4}"/>
              </a:ext>
            </a:extLst>
          </p:cNvPr>
          <p:cNvSpPr txBox="1"/>
          <p:nvPr/>
        </p:nvSpPr>
        <p:spPr>
          <a:xfrm>
            <a:off x="8372409" y="60214"/>
            <a:ext cx="3670877" cy="461665"/>
          </a:xfrm>
          <a:prstGeom prst="rect">
            <a:avLst/>
          </a:prstGeom>
          <a:noFill/>
        </p:spPr>
        <p:txBody>
          <a:bodyPr wrap="none" rtlCol="0">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BADAN</a:t>
            </a: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 PERENCANAAN PEMBANGUNAN DAERAH, </a:t>
            </a:r>
          </a:p>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PENELITIAN DAN PENGEMBANGAN</a:t>
            </a:r>
            <a:endParaRPr kumimoji="0" lang="en-AU"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endParaRPr>
          </a:p>
        </p:txBody>
      </p:sp>
      <p:grpSp>
        <p:nvGrpSpPr>
          <p:cNvPr id="93" name="Group 92">
            <a:extLst>
              <a:ext uri="{FF2B5EF4-FFF2-40B4-BE49-F238E27FC236}">
                <a16:creationId xmlns:a16="http://schemas.microsoft.com/office/drawing/2014/main" xmlns="" id="{5404B2C6-6753-4A92-A337-27CDC05D7A88}"/>
              </a:ext>
            </a:extLst>
          </p:cNvPr>
          <p:cNvGrpSpPr/>
          <p:nvPr/>
        </p:nvGrpSpPr>
        <p:grpSpPr>
          <a:xfrm>
            <a:off x="208820" y="-19041"/>
            <a:ext cx="614646" cy="1211970"/>
            <a:chOff x="1095470" y="1146633"/>
            <a:chExt cx="755937" cy="1766816"/>
          </a:xfrm>
        </p:grpSpPr>
        <p:grpSp>
          <p:nvGrpSpPr>
            <p:cNvPr id="95" name="Group 94">
              <a:extLst>
                <a:ext uri="{FF2B5EF4-FFF2-40B4-BE49-F238E27FC236}">
                  <a16:creationId xmlns:a16="http://schemas.microsoft.com/office/drawing/2014/main" xmlns="" id="{9A6526F4-8EFF-47B2-8473-D9077370C497}"/>
                </a:ext>
              </a:extLst>
            </p:cNvPr>
            <p:cNvGrpSpPr/>
            <p:nvPr/>
          </p:nvGrpSpPr>
          <p:grpSpPr>
            <a:xfrm>
              <a:off x="1095473" y="1146633"/>
              <a:ext cx="755934" cy="1766816"/>
              <a:chOff x="1095473" y="1146633"/>
              <a:chExt cx="755934" cy="1766816"/>
            </a:xfrm>
          </p:grpSpPr>
          <p:sp>
            <p:nvSpPr>
              <p:cNvPr id="97" name="Rectangle 96">
                <a:extLst>
                  <a:ext uri="{FF2B5EF4-FFF2-40B4-BE49-F238E27FC236}">
                    <a16:creationId xmlns:a16="http://schemas.microsoft.com/office/drawing/2014/main" xmlns="" id="{8C0A0C94-F08E-418B-A2E1-04ADF76A5DB8}"/>
                  </a:ext>
                </a:extLst>
              </p:cNvPr>
              <p:cNvSpPr/>
              <p:nvPr/>
            </p:nvSpPr>
            <p:spPr>
              <a:xfrm>
                <a:off x="1095473" y="1146633"/>
                <a:ext cx="755934" cy="175818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8" name="Right Triangle 97">
                <a:extLst>
                  <a:ext uri="{FF2B5EF4-FFF2-40B4-BE49-F238E27FC236}">
                    <a16:creationId xmlns:a16="http://schemas.microsoft.com/office/drawing/2014/main" xmlns="" id="{9E3E4CFB-FDA6-4EFA-B09E-DE3E4170C177}"/>
                  </a:ext>
                </a:extLst>
              </p:cNvPr>
              <p:cNvSpPr/>
              <p:nvPr/>
            </p:nvSpPr>
            <p:spPr>
              <a:xfrm rot="10800000">
                <a:off x="1752599" y="1155269"/>
                <a:ext cx="98805" cy="1758180"/>
              </a:xfrm>
              <a:prstGeom prst="rtTriangle">
                <a:avLst/>
              </a:prstGeom>
              <a:solidFill>
                <a:srgbClr val="F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96" name="Isosceles Triangle 95">
              <a:extLst>
                <a:ext uri="{FF2B5EF4-FFF2-40B4-BE49-F238E27FC236}">
                  <a16:creationId xmlns:a16="http://schemas.microsoft.com/office/drawing/2014/main" xmlns="" id="{B4689D80-EBD4-43D7-B761-AA3B512B19E7}"/>
                </a:ext>
              </a:extLst>
            </p:cNvPr>
            <p:cNvSpPr/>
            <p:nvPr/>
          </p:nvSpPr>
          <p:spPr>
            <a:xfrm>
              <a:off x="1095470" y="2588419"/>
              <a:ext cx="755934" cy="316393"/>
            </a:xfrm>
            <a:prstGeom prst="triangle">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pic>
        <p:nvPicPr>
          <p:cNvPr id="78" name="Picture 77"/>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100899" y="68972"/>
            <a:ext cx="830485" cy="778580"/>
          </a:xfrm>
          <a:prstGeom prst="rect">
            <a:avLst/>
          </a:prstGeom>
        </p:spPr>
      </p:pic>
      <p:sp>
        <p:nvSpPr>
          <p:cNvPr id="48" name="Rectangle 9"/>
          <p:cNvSpPr>
            <a:spLocks noChangeArrowheads="1"/>
          </p:cNvSpPr>
          <p:nvPr/>
        </p:nvSpPr>
        <p:spPr bwMode="auto">
          <a:xfrm>
            <a:off x="259368" y="1391887"/>
            <a:ext cx="6608504" cy="10636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ct val="0"/>
              </a:spcBef>
              <a:buSzPts val="1400"/>
              <a:buFontTx/>
              <a:buNone/>
            </a:pPr>
            <a:r>
              <a:rPr lang="id-ID" altLang="en-US" sz="6000" b="1" dirty="0" smtClean="0">
                <a:solidFill>
                  <a:schemeClr val="bg1"/>
                </a:solidFill>
                <a:latin typeface="Cambria" panose="02040503050406030204" pitchFamily="18" charset="0"/>
                <a:ea typeface="Cambria" panose="02040503050406030204" pitchFamily="18" charset="0"/>
                <a:cs typeface="DaunPenh" panose="01010101010101010101" pitchFamily="2" charset="0"/>
              </a:rPr>
              <a:t>LATAR BELAKANG</a:t>
            </a:r>
            <a:endParaRPr lang="en-US" altLang="en-US" sz="6000" dirty="0">
              <a:solidFill>
                <a:schemeClr val="bg1"/>
              </a:solidFill>
              <a:latin typeface="Cambria" panose="02040503050406030204" pitchFamily="18" charset="0"/>
              <a:ea typeface="Cambria" panose="02040503050406030204" pitchFamily="18" charset="0"/>
              <a:cs typeface="DaunPenh" panose="01010101010101010101" pitchFamily="2" charset="0"/>
            </a:endParaRPr>
          </a:p>
        </p:txBody>
      </p:sp>
      <p:sp>
        <p:nvSpPr>
          <p:cNvPr id="7" name="Rectangle 6"/>
          <p:cNvSpPr/>
          <p:nvPr/>
        </p:nvSpPr>
        <p:spPr>
          <a:xfrm>
            <a:off x="1002995" y="2719540"/>
            <a:ext cx="10503205" cy="2862322"/>
          </a:xfrm>
          <a:prstGeom prst="rect">
            <a:avLst/>
          </a:prstGeom>
          <a:solidFill>
            <a:srgbClr val="C00000"/>
          </a:solidFill>
        </p:spPr>
        <p:txBody>
          <a:bodyPr wrap="square">
            <a:spAutoFit/>
          </a:bodyPr>
          <a:lstStyle/>
          <a:p>
            <a:r>
              <a:rPr lang="id-ID" sz="3600" dirty="0" smtClean="0">
                <a:solidFill>
                  <a:schemeClr val="bg1"/>
                </a:solidFill>
                <a:latin typeface="Bookman Old Style" pitchFamily="18" charset="0"/>
              </a:rPr>
              <a:t>MERUPAKAN FORUM SINKRONISASI PELAKSANAAN URUSAN PEMERINTAHAN DAERAH UNTUK MERUMUSKAN PROGRAM DAN KEGIATAN SESUAI DENGAN TUGAS DAN FUNGSI PERANGKAT DAERAH.</a:t>
            </a:r>
            <a:endParaRPr lang="id-ID" sz="3600" dirty="0">
              <a:solidFill>
                <a:schemeClr val="bg1"/>
              </a:solidFill>
              <a:latin typeface="Bookman Old Style" pitchFamily="18" charset="0"/>
            </a:endParaRPr>
          </a:p>
        </p:txBody>
      </p:sp>
    </p:spTree>
    <p:extLst>
      <p:ext uri="{BB962C8B-B14F-4D97-AF65-F5344CB8AC3E}">
        <p14:creationId xmlns:p14="http://schemas.microsoft.com/office/powerpoint/2010/main" xmlns="" val="19363679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pct5">
          <a:fgClr>
            <a:srgbClr val="FF0000"/>
          </a:fgClr>
          <a:bgClr>
            <a:schemeClr val="bg1"/>
          </a:bgClr>
        </a:pattFill>
        <a:effectLst/>
      </p:bgPr>
    </p:bg>
    <p:spTree>
      <p:nvGrpSpPr>
        <p:cNvPr id="1" name=""/>
        <p:cNvGrpSpPr/>
        <p:nvPr/>
      </p:nvGrpSpPr>
      <p:grpSpPr>
        <a:xfrm>
          <a:off x="0" y="0"/>
          <a:ext cx="0" cy="0"/>
          <a:chOff x="0" y="0"/>
          <a:chExt cx="0" cy="0"/>
        </a:xfrm>
      </p:grpSpPr>
      <p:sp>
        <p:nvSpPr>
          <p:cNvPr id="52" name="Rectangle 51"/>
          <p:cNvSpPr/>
          <p:nvPr/>
        </p:nvSpPr>
        <p:spPr>
          <a:xfrm>
            <a:off x="440464" y="1592509"/>
            <a:ext cx="8436836" cy="113164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65" name="Group 64"/>
          <p:cNvGrpSpPr/>
          <p:nvPr/>
        </p:nvGrpSpPr>
        <p:grpSpPr>
          <a:xfrm rot="5400000">
            <a:off x="6139472" y="2952893"/>
            <a:ext cx="316483" cy="3741615"/>
            <a:chOff x="5582920" y="969971"/>
            <a:chExt cx="457200" cy="5405232"/>
          </a:xfrm>
        </p:grpSpPr>
        <p:cxnSp>
          <p:nvCxnSpPr>
            <p:cNvPr id="66" name="Straight Connector 65">
              <a:extLst>
                <a:ext uri="{FF2B5EF4-FFF2-40B4-BE49-F238E27FC236}">
                  <a16:creationId xmlns:a16="http://schemas.microsoft.com/office/drawing/2014/main" xmlns="" id="{AE2AC977-01AB-4FA2-BDB9-701D2E8BF6BF}"/>
                </a:ext>
              </a:extLst>
            </p:cNvPr>
            <p:cNvCxnSpPr/>
            <p:nvPr/>
          </p:nvCxnSpPr>
          <p:spPr>
            <a:xfrm>
              <a:off x="5582920" y="9699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xmlns="" id="{AE2AC977-01AB-4FA2-BDB9-701D2E8BF6BF}"/>
                </a:ext>
              </a:extLst>
            </p:cNvPr>
            <p:cNvCxnSpPr/>
            <p:nvPr/>
          </p:nvCxnSpPr>
          <p:spPr>
            <a:xfrm>
              <a:off x="5735320" y="11223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xmlns="" id="{AE2AC977-01AB-4FA2-BDB9-701D2E8BF6BF}"/>
                </a:ext>
              </a:extLst>
            </p:cNvPr>
            <p:cNvCxnSpPr/>
            <p:nvPr/>
          </p:nvCxnSpPr>
          <p:spPr>
            <a:xfrm>
              <a:off x="5887720" y="12747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xmlns="" id="{AE2AC977-01AB-4FA2-BDB9-701D2E8BF6BF}"/>
                </a:ext>
              </a:extLst>
            </p:cNvPr>
            <p:cNvCxnSpPr/>
            <p:nvPr/>
          </p:nvCxnSpPr>
          <p:spPr>
            <a:xfrm>
              <a:off x="6040120" y="14271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54" name="Group 53"/>
          <p:cNvGrpSpPr/>
          <p:nvPr/>
        </p:nvGrpSpPr>
        <p:grpSpPr>
          <a:xfrm rot="5400000">
            <a:off x="2162129" y="-531564"/>
            <a:ext cx="316483" cy="3741615"/>
            <a:chOff x="5582920" y="969971"/>
            <a:chExt cx="457199" cy="5405232"/>
          </a:xfrm>
        </p:grpSpPr>
        <p:cxnSp>
          <p:nvCxnSpPr>
            <p:cNvPr id="55" name="Straight Connector 54">
              <a:extLst>
                <a:ext uri="{FF2B5EF4-FFF2-40B4-BE49-F238E27FC236}">
                  <a16:creationId xmlns:a16="http://schemas.microsoft.com/office/drawing/2014/main" xmlns="" id="{AE2AC977-01AB-4FA2-BDB9-701D2E8BF6BF}"/>
                </a:ext>
              </a:extLst>
            </p:cNvPr>
            <p:cNvCxnSpPr/>
            <p:nvPr/>
          </p:nvCxnSpPr>
          <p:spPr>
            <a:xfrm>
              <a:off x="5582920" y="9699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xmlns="" id="{AE2AC977-01AB-4FA2-BDB9-701D2E8BF6BF}"/>
                </a:ext>
              </a:extLst>
            </p:cNvPr>
            <p:cNvCxnSpPr/>
            <p:nvPr/>
          </p:nvCxnSpPr>
          <p:spPr>
            <a:xfrm>
              <a:off x="5735320" y="11223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xmlns="" id="{AE2AC977-01AB-4FA2-BDB9-701D2E8BF6BF}"/>
                </a:ext>
              </a:extLst>
            </p:cNvPr>
            <p:cNvCxnSpPr/>
            <p:nvPr/>
          </p:nvCxnSpPr>
          <p:spPr>
            <a:xfrm>
              <a:off x="5887720" y="12747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xmlns="" id="{AE2AC977-01AB-4FA2-BDB9-701D2E8BF6BF}"/>
                </a:ext>
              </a:extLst>
            </p:cNvPr>
            <p:cNvCxnSpPr/>
            <p:nvPr/>
          </p:nvCxnSpPr>
          <p:spPr>
            <a:xfrm>
              <a:off x="6040119" y="1427170"/>
              <a:ext cx="0" cy="4948033"/>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70" name="Rectangle 69"/>
          <p:cNvSpPr/>
          <p:nvPr/>
        </p:nvSpPr>
        <p:spPr>
          <a:xfrm>
            <a:off x="933450" y="2844156"/>
            <a:ext cx="10877550" cy="34042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50" name="Group 149"/>
          <p:cNvGrpSpPr/>
          <p:nvPr/>
        </p:nvGrpSpPr>
        <p:grpSpPr>
          <a:xfrm>
            <a:off x="696464" y="-33996"/>
            <a:ext cx="5568287" cy="432000"/>
            <a:chOff x="0" y="6445041"/>
            <a:chExt cx="5568287" cy="432000"/>
          </a:xfrm>
        </p:grpSpPr>
        <p:grpSp>
          <p:nvGrpSpPr>
            <p:cNvPr id="151" name="Group 150">
              <a:extLst>
                <a:ext uri="{FF2B5EF4-FFF2-40B4-BE49-F238E27FC236}">
                  <a16:creationId xmlns:a16="http://schemas.microsoft.com/office/drawing/2014/main" xmlns="" id="{530A10F9-18A0-4F2B-AEE2-A38B8BA57C4D}"/>
                </a:ext>
              </a:extLst>
            </p:cNvPr>
            <p:cNvGrpSpPr/>
            <p:nvPr/>
          </p:nvGrpSpPr>
          <p:grpSpPr>
            <a:xfrm rot="10800000" flipH="1">
              <a:off x="0" y="6445041"/>
              <a:ext cx="5568287" cy="432000"/>
              <a:chOff x="0" y="3151"/>
              <a:chExt cx="1962525" cy="321485"/>
            </a:xfrm>
          </p:grpSpPr>
          <p:pic>
            <p:nvPicPr>
              <p:cNvPr id="166" name="Picture 165">
                <a:extLst>
                  <a:ext uri="{FF2B5EF4-FFF2-40B4-BE49-F238E27FC236}">
                    <a16:creationId xmlns:a16="http://schemas.microsoft.com/office/drawing/2014/main" xmlns="" id="{1B396F22-D0CD-469D-A65A-A94960B63F70}"/>
                  </a:ext>
                </a:extLst>
              </p:cNvPr>
              <p:cNvPicPr>
                <a:picLocks noChangeAspect="1"/>
              </p:cNvPicPr>
              <p:nvPr/>
            </p:nvPicPr>
            <p:blipFill>
              <a:blip r:embed="rId2" cstate="print"/>
              <a:stretch>
                <a:fillRect/>
              </a:stretch>
            </p:blipFill>
            <p:spPr>
              <a:xfrm>
                <a:off x="1131889" y="8370"/>
                <a:ext cx="830636" cy="170297"/>
              </a:xfrm>
              <a:prstGeom prst="rect">
                <a:avLst/>
              </a:prstGeom>
            </p:spPr>
          </p:pic>
          <p:pic>
            <p:nvPicPr>
              <p:cNvPr id="167" name="Picture 166">
                <a:extLst>
                  <a:ext uri="{FF2B5EF4-FFF2-40B4-BE49-F238E27FC236}">
                    <a16:creationId xmlns:a16="http://schemas.microsoft.com/office/drawing/2014/main" xmlns="" id="{5866EF6C-BC8B-434B-9454-388BD59E173D}"/>
                  </a:ext>
                </a:extLst>
              </p:cNvPr>
              <p:cNvPicPr>
                <a:picLocks noChangeAspect="1"/>
              </p:cNvPicPr>
              <p:nvPr/>
            </p:nvPicPr>
            <p:blipFill>
              <a:blip r:embed="rId3" cstate="print"/>
              <a:stretch>
                <a:fillRect/>
              </a:stretch>
            </p:blipFill>
            <p:spPr>
              <a:xfrm>
                <a:off x="635058" y="8370"/>
                <a:ext cx="1164519" cy="235172"/>
              </a:xfrm>
              <a:prstGeom prst="rect">
                <a:avLst/>
              </a:prstGeom>
            </p:spPr>
          </p:pic>
          <p:pic>
            <p:nvPicPr>
              <p:cNvPr id="168" name="Picture 167">
                <a:extLst>
                  <a:ext uri="{FF2B5EF4-FFF2-40B4-BE49-F238E27FC236}">
                    <a16:creationId xmlns:a16="http://schemas.microsoft.com/office/drawing/2014/main" xmlns="" id="{F6BF2F4F-F0DE-4A3E-9AD8-85B352D7F603}"/>
                  </a:ext>
                </a:extLst>
              </p:cNvPr>
              <p:cNvPicPr>
                <a:picLocks noChangeAspect="1"/>
              </p:cNvPicPr>
              <p:nvPr/>
            </p:nvPicPr>
            <p:blipFill>
              <a:blip r:embed="rId4" cstate="print"/>
              <a:stretch>
                <a:fillRect/>
              </a:stretch>
            </p:blipFill>
            <p:spPr>
              <a:xfrm>
                <a:off x="0" y="8370"/>
                <a:ext cx="1563549" cy="316266"/>
              </a:xfrm>
              <a:prstGeom prst="rect">
                <a:avLst/>
              </a:prstGeom>
            </p:spPr>
          </p:pic>
          <p:pic>
            <p:nvPicPr>
              <p:cNvPr id="169" name="Picture 168">
                <a:extLst>
                  <a:ext uri="{FF2B5EF4-FFF2-40B4-BE49-F238E27FC236}">
                    <a16:creationId xmlns:a16="http://schemas.microsoft.com/office/drawing/2014/main" xmlns="" id="{379E1CC8-BD7F-4D4F-AD9C-01C0BA007050}"/>
                  </a:ext>
                </a:extLst>
              </p:cNvPr>
              <p:cNvPicPr>
                <a:picLocks noChangeAspect="1"/>
              </p:cNvPicPr>
              <p:nvPr/>
            </p:nvPicPr>
            <p:blipFill>
              <a:blip r:embed="rId5" cstate="print"/>
              <a:stretch>
                <a:fillRect/>
              </a:stretch>
            </p:blipFill>
            <p:spPr>
              <a:xfrm>
                <a:off x="206" y="3151"/>
                <a:ext cx="114544" cy="321485"/>
              </a:xfrm>
              <a:prstGeom prst="rect">
                <a:avLst/>
              </a:prstGeom>
            </p:spPr>
          </p:pic>
          <p:pic>
            <p:nvPicPr>
              <p:cNvPr id="170" name="Picture 169">
                <a:extLst>
                  <a:ext uri="{FF2B5EF4-FFF2-40B4-BE49-F238E27FC236}">
                    <a16:creationId xmlns:a16="http://schemas.microsoft.com/office/drawing/2014/main" xmlns="" id="{AF08D713-7402-44EA-9B24-38A05E52424E}"/>
                  </a:ext>
                </a:extLst>
              </p:cNvPr>
              <p:cNvPicPr>
                <a:picLocks noChangeAspect="1"/>
              </p:cNvPicPr>
              <p:nvPr/>
            </p:nvPicPr>
            <p:blipFill>
              <a:blip r:embed="rId6" cstate="print"/>
              <a:stretch>
                <a:fillRect/>
              </a:stretch>
            </p:blipFill>
            <p:spPr>
              <a:xfrm>
                <a:off x="1359962" y="8370"/>
                <a:ext cx="203587" cy="235172"/>
              </a:xfrm>
              <a:prstGeom prst="rect">
                <a:avLst/>
              </a:prstGeom>
            </p:spPr>
          </p:pic>
          <p:pic>
            <p:nvPicPr>
              <p:cNvPr id="171" name="Picture 170">
                <a:extLst>
                  <a:ext uri="{FF2B5EF4-FFF2-40B4-BE49-F238E27FC236}">
                    <a16:creationId xmlns:a16="http://schemas.microsoft.com/office/drawing/2014/main" xmlns="" id="{B5E2C757-CD8E-4800-93CF-7BF331978FB2}"/>
                  </a:ext>
                </a:extLst>
              </p:cNvPr>
              <p:cNvPicPr>
                <a:picLocks noChangeAspect="1"/>
              </p:cNvPicPr>
              <p:nvPr/>
            </p:nvPicPr>
            <p:blipFill>
              <a:blip r:embed="rId7" cstate="print"/>
              <a:stretch>
                <a:fillRect/>
              </a:stretch>
            </p:blipFill>
            <p:spPr>
              <a:xfrm>
                <a:off x="1644853" y="8370"/>
                <a:ext cx="154726" cy="170297"/>
              </a:xfrm>
              <a:prstGeom prst="rect">
                <a:avLst/>
              </a:prstGeom>
            </p:spPr>
          </p:pic>
        </p:grpSp>
        <p:sp>
          <p:nvSpPr>
            <p:cNvPr id="154" name="TextBox 153">
              <a:extLst>
                <a:ext uri="{FF2B5EF4-FFF2-40B4-BE49-F238E27FC236}">
                  <a16:creationId xmlns:a16="http://schemas.microsoft.com/office/drawing/2014/main" xmlns="" id="{973E7806-366B-4D25-BF71-B9B1A0732416}"/>
                </a:ext>
              </a:extLst>
            </p:cNvPr>
            <p:cNvSpPr txBox="1"/>
            <p:nvPr/>
          </p:nvSpPr>
          <p:spPr>
            <a:xfrm>
              <a:off x="187085" y="6493928"/>
              <a:ext cx="328032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PEMERINTAH KABUPATEN BULELENG</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grpSp>
      <p:grpSp>
        <p:nvGrpSpPr>
          <p:cNvPr id="71" name="Group 70">
            <a:extLst>
              <a:ext uri="{FF2B5EF4-FFF2-40B4-BE49-F238E27FC236}">
                <a16:creationId xmlns:a16="http://schemas.microsoft.com/office/drawing/2014/main" xmlns="" id="{5064E815-0602-43C4-85AE-827DDFDA65E5}"/>
              </a:ext>
            </a:extLst>
          </p:cNvPr>
          <p:cNvGrpSpPr/>
          <p:nvPr/>
        </p:nvGrpSpPr>
        <p:grpSpPr>
          <a:xfrm flipH="1">
            <a:off x="7322858" y="-14514"/>
            <a:ext cx="4864625" cy="592620"/>
            <a:chOff x="0" y="3151"/>
            <a:chExt cx="1962525" cy="370011"/>
          </a:xfrm>
        </p:grpSpPr>
        <p:pic>
          <p:nvPicPr>
            <p:cNvPr id="104" name="Picture 103">
              <a:extLst>
                <a:ext uri="{FF2B5EF4-FFF2-40B4-BE49-F238E27FC236}">
                  <a16:creationId xmlns:a16="http://schemas.microsoft.com/office/drawing/2014/main" xmlns="" id="{F9560A86-BD73-402D-B704-3B996C656620}"/>
                </a:ext>
              </a:extLst>
            </p:cNvPr>
            <p:cNvPicPr>
              <a:picLocks noChangeAspect="1"/>
            </p:cNvPicPr>
            <p:nvPr/>
          </p:nvPicPr>
          <p:blipFill>
            <a:blip r:embed="rId2" cstate="print"/>
            <a:stretch>
              <a:fillRect/>
            </a:stretch>
          </p:blipFill>
          <p:spPr>
            <a:xfrm>
              <a:off x="1131889" y="8370"/>
              <a:ext cx="830636" cy="170297"/>
            </a:xfrm>
            <a:prstGeom prst="rect">
              <a:avLst/>
            </a:prstGeom>
          </p:spPr>
        </p:pic>
        <p:pic>
          <p:nvPicPr>
            <p:cNvPr id="105" name="Picture 104">
              <a:extLst>
                <a:ext uri="{FF2B5EF4-FFF2-40B4-BE49-F238E27FC236}">
                  <a16:creationId xmlns:a16="http://schemas.microsoft.com/office/drawing/2014/main" xmlns="" id="{9190EE09-0388-4A8E-8E5A-9A44091B4BBB}"/>
                </a:ext>
              </a:extLst>
            </p:cNvPr>
            <p:cNvPicPr>
              <a:picLocks noChangeAspect="1"/>
            </p:cNvPicPr>
            <p:nvPr/>
          </p:nvPicPr>
          <p:blipFill>
            <a:blip r:embed="rId3" cstate="print"/>
            <a:stretch>
              <a:fillRect/>
            </a:stretch>
          </p:blipFill>
          <p:spPr>
            <a:xfrm>
              <a:off x="635058" y="8370"/>
              <a:ext cx="1146844" cy="259567"/>
            </a:xfrm>
            <a:prstGeom prst="rect">
              <a:avLst/>
            </a:prstGeom>
          </p:spPr>
        </p:pic>
        <p:pic>
          <p:nvPicPr>
            <p:cNvPr id="106" name="Picture 105">
              <a:extLst>
                <a:ext uri="{FF2B5EF4-FFF2-40B4-BE49-F238E27FC236}">
                  <a16:creationId xmlns:a16="http://schemas.microsoft.com/office/drawing/2014/main" xmlns="" id="{085B9306-7D6C-4F88-83DE-0E3E3FBDDF28}"/>
                </a:ext>
              </a:extLst>
            </p:cNvPr>
            <p:cNvPicPr>
              <a:picLocks noChangeAspect="1"/>
            </p:cNvPicPr>
            <p:nvPr/>
          </p:nvPicPr>
          <p:blipFill>
            <a:blip r:embed="rId4" cstate="print"/>
            <a:stretch>
              <a:fillRect/>
            </a:stretch>
          </p:blipFill>
          <p:spPr>
            <a:xfrm>
              <a:off x="0" y="8370"/>
              <a:ext cx="1563549" cy="364792"/>
            </a:xfrm>
            <a:prstGeom prst="rect">
              <a:avLst/>
            </a:prstGeom>
          </p:spPr>
        </p:pic>
        <p:pic>
          <p:nvPicPr>
            <p:cNvPr id="107" name="Picture 106">
              <a:extLst>
                <a:ext uri="{FF2B5EF4-FFF2-40B4-BE49-F238E27FC236}">
                  <a16:creationId xmlns:a16="http://schemas.microsoft.com/office/drawing/2014/main" xmlns="" id="{AC3E997B-CC77-4FBD-8ED4-2D05EABE44CF}"/>
                </a:ext>
              </a:extLst>
            </p:cNvPr>
            <p:cNvPicPr>
              <a:picLocks noChangeAspect="1"/>
            </p:cNvPicPr>
            <p:nvPr/>
          </p:nvPicPr>
          <p:blipFill>
            <a:blip r:embed="rId5" cstate="print"/>
            <a:stretch>
              <a:fillRect/>
            </a:stretch>
          </p:blipFill>
          <p:spPr>
            <a:xfrm>
              <a:off x="206" y="3151"/>
              <a:ext cx="114544" cy="321485"/>
            </a:xfrm>
            <a:prstGeom prst="rect">
              <a:avLst/>
            </a:prstGeom>
          </p:spPr>
        </p:pic>
        <p:pic>
          <p:nvPicPr>
            <p:cNvPr id="108" name="Picture 107">
              <a:extLst>
                <a:ext uri="{FF2B5EF4-FFF2-40B4-BE49-F238E27FC236}">
                  <a16:creationId xmlns:a16="http://schemas.microsoft.com/office/drawing/2014/main" xmlns="" id="{08662449-9E07-4EE8-8B60-0D8127100979}"/>
                </a:ext>
              </a:extLst>
            </p:cNvPr>
            <p:cNvPicPr>
              <a:picLocks noChangeAspect="1"/>
            </p:cNvPicPr>
            <p:nvPr/>
          </p:nvPicPr>
          <p:blipFill>
            <a:blip r:embed="rId6" cstate="print"/>
            <a:stretch>
              <a:fillRect/>
            </a:stretch>
          </p:blipFill>
          <p:spPr>
            <a:xfrm>
              <a:off x="1376510" y="6884"/>
              <a:ext cx="186238" cy="259567"/>
            </a:xfrm>
            <a:prstGeom prst="rect">
              <a:avLst/>
            </a:prstGeom>
          </p:spPr>
        </p:pic>
        <p:pic>
          <p:nvPicPr>
            <p:cNvPr id="109" name="Picture 108">
              <a:extLst>
                <a:ext uri="{FF2B5EF4-FFF2-40B4-BE49-F238E27FC236}">
                  <a16:creationId xmlns:a16="http://schemas.microsoft.com/office/drawing/2014/main" xmlns="" id="{0126F8F7-E8D1-44CF-8BB9-AB58C481DBF1}"/>
                </a:ext>
              </a:extLst>
            </p:cNvPr>
            <p:cNvPicPr>
              <a:picLocks noChangeAspect="1"/>
            </p:cNvPicPr>
            <p:nvPr/>
          </p:nvPicPr>
          <p:blipFill>
            <a:blip r:embed="rId7" cstate="print"/>
            <a:stretch>
              <a:fillRect/>
            </a:stretch>
          </p:blipFill>
          <p:spPr>
            <a:xfrm>
              <a:off x="1644853" y="8370"/>
              <a:ext cx="137255" cy="170297"/>
            </a:xfrm>
            <a:prstGeom prst="rect">
              <a:avLst/>
            </a:prstGeom>
          </p:spPr>
        </p:pic>
      </p:grpSp>
      <p:sp>
        <p:nvSpPr>
          <p:cNvPr id="101" name="TextBox 100">
            <a:extLst>
              <a:ext uri="{FF2B5EF4-FFF2-40B4-BE49-F238E27FC236}">
                <a16:creationId xmlns:a16="http://schemas.microsoft.com/office/drawing/2014/main" xmlns="" id="{6414A6BB-DB0C-4EFF-AF18-F65C56C05BF4}"/>
              </a:ext>
            </a:extLst>
          </p:cNvPr>
          <p:cNvSpPr txBox="1"/>
          <p:nvPr/>
        </p:nvSpPr>
        <p:spPr>
          <a:xfrm>
            <a:off x="8372409" y="60214"/>
            <a:ext cx="3670877" cy="461665"/>
          </a:xfrm>
          <a:prstGeom prst="rect">
            <a:avLst/>
          </a:prstGeom>
          <a:noFill/>
        </p:spPr>
        <p:txBody>
          <a:bodyPr wrap="none" rtlCol="0">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BADAN</a:t>
            </a: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 PERENCANAAN PEMBANGUNAN DAERAH, </a:t>
            </a:r>
          </a:p>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PENELITIAN DAN PENGEMBANGAN</a:t>
            </a:r>
            <a:endParaRPr kumimoji="0" lang="en-AU"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endParaRPr>
          </a:p>
        </p:txBody>
      </p:sp>
      <p:grpSp>
        <p:nvGrpSpPr>
          <p:cNvPr id="93" name="Group 92">
            <a:extLst>
              <a:ext uri="{FF2B5EF4-FFF2-40B4-BE49-F238E27FC236}">
                <a16:creationId xmlns:a16="http://schemas.microsoft.com/office/drawing/2014/main" xmlns="" id="{5404B2C6-6753-4A92-A337-27CDC05D7A88}"/>
              </a:ext>
            </a:extLst>
          </p:cNvPr>
          <p:cNvGrpSpPr/>
          <p:nvPr/>
        </p:nvGrpSpPr>
        <p:grpSpPr>
          <a:xfrm>
            <a:off x="208820" y="-19041"/>
            <a:ext cx="614646" cy="1211970"/>
            <a:chOff x="1095470" y="1146633"/>
            <a:chExt cx="755937" cy="1766816"/>
          </a:xfrm>
        </p:grpSpPr>
        <p:grpSp>
          <p:nvGrpSpPr>
            <p:cNvPr id="95" name="Group 94">
              <a:extLst>
                <a:ext uri="{FF2B5EF4-FFF2-40B4-BE49-F238E27FC236}">
                  <a16:creationId xmlns:a16="http://schemas.microsoft.com/office/drawing/2014/main" xmlns="" id="{9A6526F4-8EFF-47B2-8473-D9077370C497}"/>
                </a:ext>
              </a:extLst>
            </p:cNvPr>
            <p:cNvGrpSpPr/>
            <p:nvPr/>
          </p:nvGrpSpPr>
          <p:grpSpPr>
            <a:xfrm>
              <a:off x="1095473" y="1146633"/>
              <a:ext cx="755934" cy="1766816"/>
              <a:chOff x="1095473" y="1146633"/>
              <a:chExt cx="755934" cy="1766816"/>
            </a:xfrm>
          </p:grpSpPr>
          <p:sp>
            <p:nvSpPr>
              <p:cNvPr id="97" name="Rectangle 96">
                <a:extLst>
                  <a:ext uri="{FF2B5EF4-FFF2-40B4-BE49-F238E27FC236}">
                    <a16:creationId xmlns:a16="http://schemas.microsoft.com/office/drawing/2014/main" xmlns="" id="{8C0A0C94-F08E-418B-A2E1-04ADF76A5DB8}"/>
                  </a:ext>
                </a:extLst>
              </p:cNvPr>
              <p:cNvSpPr/>
              <p:nvPr/>
            </p:nvSpPr>
            <p:spPr>
              <a:xfrm>
                <a:off x="1095473" y="1146633"/>
                <a:ext cx="755934" cy="175818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8" name="Right Triangle 97">
                <a:extLst>
                  <a:ext uri="{FF2B5EF4-FFF2-40B4-BE49-F238E27FC236}">
                    <a16:creationId xmlns:a16="http://schemas.microsoft.com/office/drawing/2014/main" xmlns="" id="{9E3E4CFB-FDA6-4EFA-B09E-DE3E4170C177}"/>
                  </a:ext>
                </a:extLst>
              </p:cNvPr>
              <p:cNvSpPr/>
              <p:nvPr/>
            </p:nvSpPr>
            <p:spPr>
              <a:xfrm rot="10800000">
                <a:off x="1752599" y="1155269"/>
                <a:ext cx="98805" cy="1758180"/>
              </a:xfrm>
              <a:prstGeom prst="rtTriangle">
                <a:avLst/>
              </a:prstGeom>
              <a:solidFill>
                <a:srgbClr val="F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96" name="Isosceles Triangle 95">
              <a:extLst>
                <a:ext uri="{FF2B5EF4-FFF2-40B4-BE49-F238E27FC236}">
                  <a16:creationId xmlns:a16="http://schemas.microsoft.com/office/drawing/2014/main" xmlns="" id="{B4689D80-EBD4-43D7-B761-AA3B512B19E7}"/>
                </a:ext>
              </a:extLst>
            </p:cNvPr>
            <p:cNvSpPr/>
            <p:nvPr/>
          </p:nvSpPr>
          <p:spPr>
            <a:xfrm>
              <a:off x="1095470" y="2588419"/>
              <a:ext cx="755934" cy="316393"/>
            </a:xfrm>
            <a:prstGeom prst="triangle">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pic>
        <p:nvPicPr>
          <p:cNvPr id="78" name="Picture 77"/>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100899" y="68972"/>
            <a:ext cx="830485" cy="778580"/>
          </a:xfrm>
          <a:prstGeom prst="rect">
            <a:avLst/>
          </a:prstGeom>
        </p:spPr>
      </p:pic>
      <p:sp>
        <p:nvSpPr>
          <p:cNvPr id="53" name="Rectangle 9"/>
          <p:cNvSpPr>
            <a:spLocks noChangeArrowheads="1"/>
          </p:cNvSpPr>
          <p:nvPr/>
        </p:nvSpPr>
        <p:spPr bwMode="auto">
          <a:xfrm>
            <a:off x="36561" y="1527172"/>
            <a:ext cx="9336039" cy="1154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15000"/>
              </a:lnSpc>
              <a:spcBef>
                <a:spcPct val="0"/>
              </a:spcBef>
              <a:buSzPts val="1400"/>
              <a:buFontTx/>
              <a:buNone/>
            </a:pPr>
            <a:r>
              <a:rPr lang="id-ID" altLang="en-US" sz="6000" b="1" dirty="0" smtClean="0">
                <a:solidFill>
                  <a:schemeClr val="bg1"/>
                </a:solidFill>
                <a:latin typeface="Cambria" panose="02040503050406030204" pitchFamily="18" charset="0"/>
                <a:ea typeface="Cambria" panose="02040503050406030204" pitchFamily="18" charset="0"/>
                <a:cs typeface="DaunPenh" panose="01010101010101010101" pitchFamily="2" charset="0"/>
              </a:rPr>
              <a:t>MAKSUD DAN TUJUAN</a:t>
            </a:r>
            <a:endParaRPr lang="en-US" altLang="en-US" sz="6000" dirty="0">
              <a:solidFill>
                <a:schemeClr val="bg1"/>
              </a:solidFill>
              <a:latin typeface="Cambria" panose="02040503050406030204" pitchFamily="18" charset="0"/>
              <a:ea typeface="Cambria" panose="02040503050406030204" pitchFamily="18" charset="0"/>
              <a:cs typeface="DaunPenh" panose="01010101010101010101" pitchFamily="2" charset="0"/>
            </a:endParaRPr>
          </a:p>
        </p:txBody>
      </p:sp>
      <p:sp>
        <p:nvSpPr>
          <p:cNvPr id="44" name="Rectangle 43"/>
          <p:cNvSpPr/>
          <p:nvPr/>
        </p:nvSpPr>
        <p:spPr>
          <a:xfrm>
            <a:off x="971550" y="2939421"/>
            <a:ext cx="10858500" cy="3416320"/>
          </a:xfrm>
          <a:prstGeom prst="rect">
            <a:avLst/>
          </a:prstGeom>
        </p:spPr>
        <p:txBody>
          <a:bodyPr wrap="square">
            <a:spAutoFit/>
          </a:bodyPr>
          <a:lstStyle/>
          <a:p>
            <a:r>
              <a:rPr lang="id-ID" sz="3600" dirty="0" smtClean="0">
                <a:solidFill>
                  <a:schemeClr val="bg1"/>
                </a:solidFill>
                <a:latin typeface="Bookman Old Style" pitchFamily="18" charset="0"/>
              </a:rPr>
              <a:t>UNTUK MEMPEROLEH MASUKAN DALAM RANGKA PENAJAMAN TARGET KINERJA SASARAN, PROGRAM DAN KEGIATAN, LOKASI DAN KELOMPOK SASARAN YANG TELAH DISUSUN DALAM RANCANGAN RENSTRA PERANGKAT DAERAH.</a:t>
            </a:r>
            <a:endParaRPr lang="id-ID" sz="3600" dirty="0">
              <a:solidFill>
                <a:schemeClr val="bg1"/>
              </a:solidFill>
              <a:latin typeface="Bookman Old Style" pitchFamily="18" charset="0"/>
            </a:endParaRPr>
          </a:p>
        </p:txBody>
      </p:sp>
    </p:spTree>
    <p:extLst>
      <p:ext uri="{BB962C8B-B14F-4D97-AF65-F5344CB8AC3E}">
        <p14:creationId xmlns:p14="http://schemas.microsoft.com/office/powerpoint/2010/main" xmlns="" val="11801332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pattFill prst="pct5">
          <a:fgClr>
            <a:srgbClr val="FF0000"/>
          </a:fgClr>
          <a:bgClr>
            <a:schemeClr val="bg1"/>
          </a:bgClr>
        </a:pattFill>
        <a:effectLst/>
      </p:bgPr>
    </p:bg>
    <p:spTree>
      <p:nvGrpSpPr>
        <p:cNvPr id="1" name=""/>
        <p:cNvGrpSpPr/>
        <p:nvPr/>
      </p:nvGrpSpPr>
      <p:grpSpPr>
        <a:xfrm>
          <a:off x="0" y="0"/>
          <a:ext cx="0" cy="0"/>
          <a:chOff x="0" y="0"/>
          <a:chExt cx="0" cy="0"/>
        </a:xfrm>
      </p:grpSpPr>
      <p:sp>
        <p:nvSpPr>
          <p:cNvPr id="49" name="Rectangle 48"/>
          <p:cNvSpPr/>
          <p:nvPr/>
        </p:nvSpPr>
        <p:spPr>
          <a:xfrm>
            <a:off x="895350" y="2247900"/>
            <a:ext cx="10553700" cy="4324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8"/>
          <p:cNvSpPr/>
          <p:nvPr/>
        </p:nvSpPr>
        <p:spPr>
          <a:xfrm>
            <a:off x="552450" y="1259355"/>
            <a:ext cx="5924550" cy="8634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n>
                <a:solidFill>
                  <a:schemeClr val="tx1"/>
                </a:solidFill>
              </a:ln>
            </a:endParaRPr>
          </a:p>
        </p:txBody>
      </p:sp>
      <p:grpSp>
        <p:nvGrpSpPr>
          <p:cNvPr id="150" name="Group 149"/>
          <p:cNvGrpSpPr/>
          <p:nvPr/>
        </p:nvGrpSpPr>
        <p:grpSpPr>
          <a:xfrm>
            <a:off x="696464" y="-33996"/>
            <a:ext cx="5568287" cy="432000"/>
            <a:chOff x="0" y="6445041"/>
            <a:chExt cx="5568287" cy="432000"/>
          </a:xfrm>
        </p:grpSpPr>
        <p:grpSp>
          <p:nvGrpSpPr>
            <p:cNvPr id="151" name="Group 150">
              <a:extLst>
                <a:ext uri="{FF2B5EF4-FFF2-40B4-BE49-F238E27FC236}">
                  <a16:creationId xmlns:a16="http://schemas.microsoft.com/office/drawing/2014/main" xmlns="" id="{530A10F9-18A0-4F2B-AEE2-A38B8BA57C4D}"/>
                </a:ext>
              </a:extLst>
            </p:cNvPr>
            <p:cNvGrpSpPr/>
            <p:nvPr/>
          </p:nvGrpSpPr>
          <p:grpSpPr>
            <a:xfrm rot="10800000" flipH="1">
              <a:off x="0" y="6445041"/>
              <a:ext cx="5568287" cy="432000"/>
              <a:chOff x="0" y="3151"/>
              <a:chExt cx="1962525" cy="321485"/>
            </a:xfrm>
          </p:grpSpPr>
          <p:pic>
            <p:nvPicPr>
              <p:cNvPr id="166" name="Picture 165">
                <a:extLst>
                  <a:ext uri="{FF2B5EF4-FFF2-40B4-BE49-F238E27FC236}">
                    <a16:creationId xmlns:a16="http://schemas.microsoft.com/office/drawing/2014/main" xmlns="" id="{1B396F22-D0CD-469D-A65A-A94960B63F70}"/>
                  </a:ext>
                </a:extLst>
              </p:cNvPr>
              <p:cNvPicPr>
                <a:picLocks noChangeAspect="1"/>
              </p:cNvPicPr>
              <p:nvPr/>
            </p:nvPicPr>
            <p:blipFill>
              <a:blip r:embed="rId3" cstate="print"/>
              <a:stretch>
                <a:fillRect/>
              </a:stretch>
            </p:blipFill>
            <p:spPr>
              <a:xfrm>
                <a:off x="1131889" y="8370"/>
                <a:ext cx="830636" cy="170297"/>
              </a:xfrm>
              <a:prstGeom prst="rect">
                <a:avLst/>
              </a:prstGeom>
            </p:spPr>
          </p:pic>
          <p:pic>
            <p:nvPicPr>
              <p:cNvPr id="167" name="Picture 166">
                <a:extLst>
                  <a:ext uri="{FF2B5EF4-FFF2-40B4-BE49-F238E27FC236}">
                    <a16:creationId xmlns:a16="http://schemas.microsoft.com/office/drawing/2014/main" xmlns="" id="{5866EF6C-BC8B-434B-9454-388BD59E173D}"/>
                  </a:ext>
                </a:extLst>
              </p:cNvPr>
              <p:cNvPicPr>
                <a:picLocks noChangeAspect="1"/>
              </p:cNvPicPr>
              <p:nvPr/>
            </p:nvPicPr>
            <p:blipFill>
              <a:blip r:embed="rId4" cstate="print"/>
              <a:stretch>
                <a:fillRect/>
              </a:stretch>
            </p:blipFill>
            <p:spPr>
              <a:xfrm>
                <a:off x="635058" y="8370"/>
                <a:ext cx="1164519" cy="235172"/>
              </a:xfrm>
              <a:prstGeom prst="rect">
                <a:avLst/>
              </a:prstGeom>
            </p:spPr>
          </p:pic>
          <p:pic>
            <p:nvPicPr>
              <p:cNvPr id="168" name="Picture 167">
                <a:extLst>
                  <a:ext uri="{FF2B5EF4-FFF2-40B4-BE49-F238E27FC236}">
                    <a16:creationId xmlns:a16="http://schemas.microsoft.com/office/drawing/2014/main" xmlns="" id="{F6BF2F4F-F0DE-4A3E-9AD8-85B352D7F603}"/>
                  </a:ext>
                </a:extLst>
              </p:cNvPr>
              <p:cNvPicPr>
                <a:picLocks noChangeAspect="1"/>
              </p:cNvPicPr>
              <p:nvPr/>
            </p:nvPicPr>
            <p:blipFill>
              <a:blip r:embed="rId5" cstate="print"/>
              <a:stretch>
                <a:fillRect/>
              </a:stretch>
            </p:blipFill>
            <p:spPr>
              <a:xfrm>
                <a:off x="0" y="8370"/>
                <a:ext cx="1563549" cy="316266"/>
              </a:xfrm>
              <a:prstGeom prst="rect">
                <a:avLst/>
              </a:prstGeom>
            </p:spPr>
          </p:pic>
          <p:pic>
            <p:nvPicPr>
              <p:cNvPr id="169" name="Picture 168">
                <a:extLst>
                  <a:ext uri="{FF2B5EF4-FFF2-40B4-BE49-F238E27FC236}">
                    <a16:creationId xmlns:a16="http://schemas.microsoft.com/office/drawing/2014/main" xmlns="" id="{379E1CC8-BD7F-4D4F-AD9C-01C0BA007050}"/>
                  </a:ext>
                </a:extLst>
              </p:cNvPr>
              <p:cNvPicPr>
                <a:picLocks noChangeAspect="1"/>
              </p:cNvPicPr>
              <p:nvPr/>
            </p:nvPicPr>
            <p:blipFill>
              <a:blip r:embed="rId6" cstate="print"/>
              <a:stretch>
                <a:fillRect/>
              </a:stretch>
            </p:blipFill>
            <p:spPr>
              <a:xfrm>
                <a:off x="206" y="3151"/>
                <a:ext cx="114544" cy="321485"/>
              </a:xfrm>
              <a:prstGeom prst="rect">
                <a:avLst/>
              </a:prstGeom>
            </p:spPr>
          </p:pic>
          <p:pic>
            <p:nvPicPr>
              <p:cNvPr id="170" name="Picture 169">
                <a:extLst>
                  <a:ext uri="{FF2B5EF4-FFF2-40B4-BE49-F238E27FC236}">
                    <a16:creationId xmlns:a16="http://schemas.microsoft.com/office/drawing/2014/main" xmlns="" id="{AF08D713-7402-44EA-9B24-38A05E52424E}"/>
                  </a:ext>
                </a:extLst>
              </p:cNvPr>
              <p:cNvPicPr>
                <a:picLocks noChangeAspect="1"/>
              </p:cNvPicPr>
              <p:nvPr/>
            </p:nvPicPr>
            <p:blipFill>
              <a:blip r:embed="rId7" cstate="print"/>
              <a:stretch>
                <a:fillRect/>
              </a:stretch>
            </p:blipFill>
            <p:spPr>
              <a:xfrm>
                <a:off x="1359962" y="8370"/>
                <a:ext cx="203587" cy="235172"/>
              </a:xfrm>
              <a:prstGeom prst="rect">
                <a:avLst/>
              </a:prstGeom>
            </p:spPr>
          </p:pic>
          <p:pic>
            <p:nvPicPr>
              <p:cNvPr id="171" name="Picture 170">
                <a:extLst>
                  <a:ext uri="{FF2B5EF4-FFF2-40B4-BE49-F238E27FC236}">
                    <a16:creationId xmlns:a16="http://schemas.microsoft.com/office/drawing/2014/main" xmlns="" id="{B5E2C757-CD8E-4800-93CF-7BF331978FB2}"/>
                  </a:ext>
                </a:extLst>
              </p:cNvPr>
              <p:cNvPicPr>
                <a:picLocks noChangeAspect="1"/>
              </p:cNvPicPr>
              <p:nvPr/>
            </p:nvPicPr>
            <p:blipFill>
              <a:blip r:embed="rId8" cstate="print"/>
              <a:stretch>
                <a:fillRect/>
              </a:stretch>
            </p:blipFill>
            <p:spPr>
              <a:xfrm>
                <a:off x="1644853" y="8370"/>
                <a:ext cx="154726" cy="170297"/>
              </a:xfrm>
              <a:prstGeom prst="rect">
                <a:avLst/>
              </a:prstGeom>
            </p:spPr>
          </p:pic>
        </p:grpSp>
        <p:sp>
          <p:nvSpPr>
            <p:cNvPr id="154" name="TextBox 153">
              <a:extLst>
                <a:ext uri="{FF2B5EF4-FFF2-40B4-BE49-F238E27FC236}">
                  <a16:creationId xmlns:a16="http://schemas.microsoft.com/office/drawing/2014/main" xmlns="" id="{973E7806-366B-4D25-BF71-B9B1A0732416}"/>
                </a:ext>
              </a:extLst>
            </p:cNvPr>
            <p:cNvSpPr txBox="1"/>
            <p:nvPr/>
          </p:nvSpPr>
          <p:spPr>
            <a:xfrm>
              <a:off x="187085" y="6493928"/>
              <a:ext cx="328032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PEMERINTAH KABUPATEN BULELENG</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grpSp>
      <p:grpSp>
        <p:nvGrpSpPr>
          <p:cNvPr id="71" name="Group 70">
            <a:extLst>
              <a:ext uri="{FF2B5EF4-FFF2-40B4-BE49-F238E27FC236}">
                <a16:creationId xmlns:a16="http://schemas.microsoft.com/office/drawing/2014/main" xmlns="" id="{5064E815-0602-43C4-85AE-827DDFDA65E5}"/>
              </a:ext>
            </a:extLst>
          </p:cNvPr>
          <p:cNvGrpSpPr/>
          <p:nvPr/>
        </p:nvGrpSpPr>
        <p:grpSpPr>
          <a:xfrm flipH="1">
            <a:off x="7322858" y="-14514"/>
            <a:ext cx="4864625" cy="592620"/>
            <a:chOff x="0" y="3151"/>
            <a:chExt cx="1962525" cy="370011"/>
          </a:xfrm>
        </p:grpSpPr>
        <p:pic>
          <p:nvPicPr>
            <p:cNvPr id="104" name="Picture 103">
              <a:extLst>
                <a:ext uri="{FF2B5EF4-FFF2-40B4-BE49-F238E27FC236}">
                  <a16:creationId xmlns:a16="http://schemas.microsoft.com/office/drawing/2014/main" xmlns="" id="{F9560A86-BD73-402D-B704-3B996C656620}"/>
                </a:ext>
              </a:extLst>
            </p:cNvPr>
            <p:cNvPicPr>
              <a:picLocks noChangeAspect="1"/>
            </p:cNvPicPr>
            <p:nvPr/>
          </p:nvPicPr>
          <p:blipFill>
            <a:blip r:embed="rId3" cstate="print"/>
            <a:stretch>
              <a:fillRect/>
            </a:stretch>
          </p:blipFill>
          <p:spPr>
            <a:xfrm>
              <a:off x="1131889" y="8370"/>
              <a:ext cx="830636" cy="170297"/>
            </a:xfrm>
            <a:prstGeom prst="rect">
              <a:avLst/>
            </a:prstGeom>
          </p:spPr>
        </p:pic>
        <p:pic>
          <p:nvPicPr>
            <p:cNvPr id="105" name="Picture 104">
              <a:extLst>
                <a:ext uri="{FF2B5EF4-FFF2-40B4-BE49-F238E27FC236}">
                  <a16:creationId xmlns:a16="http://schemas.microsoft.com/office/drawing/2014/main" xmlns="" id="{9190EE09-0388-4A8E-8E5A-9A44091B4BBB}"/>
                </a:ext>
              </a:extLst>
            </p:cNvPr>
            <p:cNvPicPr>
              <a:picLocks noChangeAspect="1"/>
            </p:cNvPicPr>
            <p:nvPr/>
          </p:nvPicPr>
          <p:blipFill>
            <a:blip r:embed="rId4" cstate="print"/>
            <a:stretch>
              <a:fillRect/>
            </a:stretch>
          </p:blipFill>
          <p:spPr>
            <a:xfrm>
              <a:off x="635058" y="8370"/>
              <a:ext cx="1146844" cy="259567"/>
            </a:xfrm>
            <a:prstGeom prst="rect">
              <a:avLst/>
            </a:prstGeom>
          </p:spPr>
        </p:pic>
        <p:pic>
          <p:nvPicPr>
            <p:cNvPr id="106" name="Picture 105">
              <a:extLst>
                <a:ext uri="{FF2B5EF4-FFF2-40B4-BE49-F238E27FC236}">
                  <a16:creationId xmlns:a16="http://schemas.microsoft.com/office/drawing/2014/main" xmlns="" id="{085B9306-7D6C-4F88-83DE-0E3E3FBDDF28}"/>
                </a:ext>
              </a:extLst>
            </p:cNvPr>
            <p:cNvPicPr>
              <a:picLocks noChangeAspect="1"/>
            </p:cNvPicPr>
            <p:nvPr/>
          </p:nvPicPr>
          <p:blipFill>
            <a:blip r:embed="rId5" cstate="print"/>
            <a:stretch>
              <a:fillRect/>
            </a:stretch>
          </p:blipFill>
          <p:spPr>
            <a:xfrm>
              <a:off x="0" y="8370"/>
              <a:ext cx="1563549" cy="364792"/>
            </a:xfrm>
            <a:prstGeom prst="rect">
              <a:avLst/>
            </a:prstGeom>
          </p:spPr>
        </p:pic>
        <p:pic>
          <p:nvPicPr>
            <p:cNvPr id="107" name="Picture 106">
              <a:extLst>
                <a:ext uri="{FF2B5EF4-FFF2-40B4-BE49-F238E27FC236}">
                  <a16:creationId xmlns:a16="http://schemas.microsoft.com/office/drawing/2014/main" xmlns="" id="{AC3E997B-CC77-4FBD-8ED4-2D05EABE44CF}"/>
                </a:ext>
              </a:extLst>
            </p:cNvPr>
            <p:cNvPicPr>
              <a:picLocks noChangeAspect="1"/>
            </p:cNvPicPr>
            <p:nvPr/>
          </p:nvPicPr>
          <p:blipFill>
            <a:blip r:embed="rId6" cstate="print"/>
            <a:stretch>
              <a:fillRect/>
            </a:stretch>
          </p:blipFill>
          <p:spPr>
            <a:xfrm>
              <a:off x="206" y="3151"/>
              <a:ext cx="114544" cy="321485"/>
            </a:xfrm>
            <a:prstGeom prst="rect">
              <a:avLst/>
            </a:prstGeom>
          </p:spPr>
        </p:pic>
        <p:pic>
          <p:nvPicPr>
            <p:cNvPr id="108" name="Picture 107">
              <a:extLst>
                <a:ext uri="{FF2B5EF4-FFF2-40B4-BE49-F238E27FC236}">
                  <a16:creationId xmlns:a16="http://schemas.microsoft.com/office/drawing/2014/main" xmlns="" id="{08662449-9E07-4EE8-8B60-0D8127100979}"/>
                </a:ext>
              </a:extLst>
            </p:cNvPr>
            <p:cNvPicPr>
              <a:picLocks noChangeAspect="1"/>
            </p:cNvPicPr>
            <p:nvPr/>
          </p:nvPicPr>
          <p:blipFill>
            <a:blip r:embed="rId7" cstate="print"/>
            <a:stretch>
              <a:fillRect/>
            </a:stretch>
          </p:blipFill>
          <p:spPr>
            <a:xfrm>
              <a:off x="1376510" y="6884"/>
              <a:ext cx="186238" cy="259567"/>
            </a:xfrm>
            <a:prstGeom prst="rect">
              <a:avLst/>
            </a:prstGeom>
          </p:spPr>
        </p:pic>
        <p:pic>
          <p:nvPicPr>
            <p:cNvPr id="109" name="Picture 108">
              <a:extLst>
                <a:ext uri="{FF2B5EF4-FFF2-40B4-BE49-F238E27FC236}">
                  <a16:creationId xmlns:a16="http://schemas.microsoft.com/office/drawing/2014/main" xmlns="" id="{0126F8F7-E8D1-44CF-8BB9-AB58C481DBF1}"/>
                </a:ext>
              </a:extLst>
            </p:cNvPr>
            <p:cNvPicPr>
              <a:picLocks noChangeAspect="1"/>
            </p:cNvPicPr>
            <p:nvPr/>
          </p:nvPicPr>
          <p:blipFill>
            <a:blip r:embed="rId8" cstate="print"/>
            <a:stretch>
              <a:fillRect/>
            </a:stretch>
          </p:blipFill>
          <p:spPr>
            <a:xfrm>
              <a:off x="1644853" y="8370"/>
              <a:ext cx="137255" cy="170297"/>
            </a:xfrm>
            <a:prstGeom prst="rect">
              <a:avLst/>
            </a:prstGeom>
          </p:spPr>
        </p:pic>
      </p:grpSp>
      <p:sp>
        <p:nvSpPr>
          <p:cNvPr id="101" name="TextBox 100">
            <a:extLst>
              <a:ext uri="{FF2B5EF4-FFF2-40B4-BE49-F238E27FC236}">
                <a16:creationId xmlns:a16="http://schemas.microsoft.com/office/drawing/2014/main" xmlns="" id="{6414A6BB-DB0C-4EFF-AF18-F65C56C05BF4}"/>
              </a:ext>
            </a:extLst>
          </p:cNvPr>
          <p:cNvSpPr txBox="1"/>
          <p:nvPr/>
        </p:nvSpPr>
        <p:spPr>
          <a:xfrm>
            <a:off x="8372409" y="60214"/>
            <a:ext cx="3670877" cy="461665"/>
          </a:xfrm>
          <a:prstGeom prst="rect">
            <a:avLst/>
          </a:prstGeom>
          <a:noFill/>
        </p:spPr>
        <p:txBody>
          <a:bodyPr wrap="none" rtlCol="0">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BADAN</a:t>
            </a: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 PERENCANAAN PEMBANGUNAN DAERAH, </a:t>
            </a:r>
          </a:p>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PENELITIAN DAN PENGEMBANGAN</a:t>
            </a:r>
            <a:endParaRPr kumimoji="0" lang="en-AU"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endParaRPr>
          </a:p>
        </p:txBody>
      </p:sp>
      <p:grpSp>
        <p:nvGrpSpPr>
          <p:cNvPr id="93" name="Group 92">
            <a:extLst>
              <a:ext uri="{FF2B5EF4-FFF2-40B4-BE49-F238E27FC236}">
                <a16:creationId xmlns:a16="http://schemas.microsoft.com/office/drawing/2014/main" xmlns="" id="{5404B2C6-6753-4A92-A337-27CDC05D7A88}"/>
              </a:ext>
            </a:extLst>
          </p:cNvPr>
          <p:cNvGrpSpPr/>
          <p:nvPr/>
        </p:nvGrpSpPr>
        <p:grpSpPr>
          <a:xfrm>
            <a:off x="208820" y="-19041"/>
            <a:ext cx="614646" cy="1211970"/>
            <a:chOff x="1095470" y="1146633"/>
            <a:chExt cx="755937" cy="1766816"/>
          </a:xfrm>
        </p:grpSpPr>
        <p:grpSp>
          <p:nvGrpSpPr>
            <p:cNvPr id="95" name="Group 94">
              <a:extLst>
                <a:ext uri="{FF2B5EF4-FFF2-40B4-BE49-F238E27FC236}">
                  <a16:creationId xmlns:a16="http://schemas.microsoft.com/office/drawing/2014/main" xmlns="" id="{9A6526F4-8EFF-47B2-8473-D9077370C497}"/>
                </a:ext>
              </a:extLst>
            </p:cNvPr>
            <p:cNvGrpSpPr/>
            <p:nvPr/>
          </p:nvGrpSpPr>
          <p:grpSpPr>
            <a:xfrm>
              <a:off x="1095473" y="1146633"/>
              <a:ext cx="755934" cy="1766816"/>
              <a:chOff x="1095473" y="1146633"/>
              <a:chExt cx="755934" cy="1766816"/>
            </a:xfrm>
          </p:grpSpPr>
          <p:sp>
            <p:nvSpPr>
              <p:cNvPr id="97" name="Rectangle 96">
                <a:extLst>
                  <a:ext uri="{FF2B5EF4-FFF2-40B4-BE49-F238E27FC236}">
                    <a16:creationId xmlns:a16="http://schemas.microsoft.com/office/drawing/2014/main" xmlns="" id="{8C0A0C94-F08E-418B-A2E1-04ADF76A5DB8}"/>
                  </a:ext>
                </a:extLst>
              </p:cNvPr>
              <p:cNvSpPr/>
              <p:nvPr/>
            </p:nvSpPr>
            <p:spPr>
              <a:xfrm>
                <a:off x="1095473" y="1146633"/>
                <a:ext cx="755934" cy="175818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8" name="Right Triangle 97">
                <a:extLst>
                  <a:ext uri="{FF2B5EF4-FFF2-40B4-BE49-F238E27FC236}">
                    <a16:creationId xmlns:a16="http://schemas.microsoft.com/office/drawing/2014/main" xmlns="" id="{9E3E4CFB-FDA6-4EFA-B09E-DE3E4170C177}"/>
                  </a:ext>
                </a:extLst>
              </p:cNvPr>
              <p:cNvSpPr/>
              <p:nvPr/>
            </p:nvSpPr>
            <p:spPr>
              <a:xfrm rot="10800000">
                <a:off x="1752599" y="1155269"/>
                <a:ext cx="98805" cy="1758180"/>
              </a:xfrm>
              <a:prstGeom prst="rtTriangle">
                <a:avLst/>
              </a:prstGeom>
              <a:solidFill>
                <a:srgbClr val="F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96" name="Isosceles Triangle 95">
              <a:extLst>
                <a:ext uri="{FF2B5EF4-FFF2-40B4-BE49-F238E27FC236}">
                  <a16:creationId xmlns:a16="http://schemas.microsoft.com/office/drawing/2014/main" xmlns="" id="{B4689D80-EBD4-43D7-B761-AA3B512B19E7}"/>
                </a:ext>
              </a:extLst>
            </p:cNvPr>
            <p:cNvSpPr/>
            <p:nvPr/>
          </p:nvSpPr>
          <p:spPr>
            <a:xfrm>
              <a:off x="1095470" y="2588419"/>
              <a:ext cx="755934" cy="316393"/>
            </a:xfrm>
            <a:prstGeom prst="triangle">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pic>
        <p:nvPicPr>
          <p:cNvPr id="78" name="Picture 77"/>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00899" y="68972"/>
            <a:ext cx="830485" cy="778580"/>
          </a:xfrm>
          <a:prstGeom prst="rect">
            <a:avLst/>
          </a:prstGeom>
        </p:spPr>
      </p:pic>
      <p:sp>
        <p:nvSpPr>
          <p:cNvPr id="112" name="Rectangle 2"/>
          <p:cNvSpPr>
            <a:spLocks noChangeArrowheads="1"/>
          </p:cNvSpPr>
          <p:nvPr/>
        </p:nvSpPr>
        <p:spPr bwMode="auto">
          <a:xfrm>
            <a:off x="1085850" y="2266950"/>
            <a:ext cx="10610850" cy="4047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61950" indent="-361950">
              <a:spcBef>
                <a:spcPts val="0"/>
              </a:spcBef>
              <a:spcAft>
                <a:spcPts val="600"/>
              </a:spcAft>
              <a:buFont typeface="Calibri" panose="020F0502020204030204" pitchFamily="34" charset="0"/>
              <a:buAutoNum type="arabicPeriod"/>
            </a:pPr>
            <a:r>
              <a:rPr lang="id-ID" altLang="en-US" sz="2000" dirty="0">
                <a:solidFill>
                  <a:schemeClr val="bg1"/>
                </a:solidFill>
                <a:latin typeface="Bookman Old Style" pitchFamily="18" charset="0"/>
                <a:ea typeface="Cambria" panose="02040503050406030204" pitchFamily="18" charset="0"/>
              </a:rPr>
              <a:t>UU. NOMOR 25 TAHUN 2004 TENTANG SISTEM PERENCANAAN </a:t>
            </a:r>
            <a:r>
              <a:rPr lang="id-ID" altLang="en-US" sz="2000" dirty="0" smtClean="0">
                <a:solidFill>
                  <a:schemeClr val="bg1"/>
                </a:solidFill>
                <a:latin typeface="Bookman Old Style" pitchFamily="18" charset="0"/>
                <a:ea typeface="Cambria" panose="02040503050406030204" pitchFamily="18" charset="0"/>
              </a:rPr>
              <a:t>PEMBANGUNAN </a:t>
            </a:r>
            <a:r>
              <a:rPr lang="id-ID" altLang="en-US" sz="2000" dirty="0">
                <a:solidFill>
                  <a:schemeClr val="bg1"/>
                </a:solidFill>
                <a:latin typeface="Bookman Old Style" pitchFamily="18" charset="0"/>
                <a:ea typeface="Cambria" panose="02040503050406030204" pitchFamily="18" charset="0"/>
              </a:rPr>
              <a:t>NASIONAL</a:t>
            </a:r>
            <a:r>
              <a:rPr lang="id-ID" altLang="en-US" sz="2000" dirty="0" smtClean="0">
                <a:solidFill>
                  <a:schemeClr val="bg1"/>
                </a:solidFill>
                <a:latin typeface="Bookman Old Style" pitchFamily="18" charset="0"/>
                <a:ea typeface="Cambria" panose="02040503050406030204" pitchFamily="18" charset="0"/>
              </a:rPr>
              <a:t>.</a:t>
            </a:r>
          </a:p>
          <a:p>
            <a:pPr marL="361950" indent="-361950">
              <a:spcBef>
                <a:spcPts val="0"/>
              </a:spcBef>
              <a:spcAft>
                <a:spcPts val="600"/>
              </a:spcAft>
              <a:buNone/>
            </a:pPr>
            <a:endParaRPr lang="en-US" altLang="zh-CN" sz="900" dirty="0">
              <a:solidFill>
                <a:schemeClr val="bg1"/>
              </a:solidFill>
              <a:latin typeface="Bookman Old Style" pitchFamily="18" charset="0"/>
              <a:ea typeface="Cambria" panose="02040503050406030204" pitchFamily="18" charset="0"/>
            </a:endParaRPr>
          </a:p>
          <a:p>
            <a:pPr marL="457200" indent="-457200" eaLnBrk="1" hangingPunct="1">
              <a:spcBef>
                <a:spcPts val="0"/>
              </a:spcBef>
              <a:spcAft>
                <a:spcPts val="600"/>
              </a:spcAft>
              <a:buNone/>
            </a:pPr>
            <a:r>
              <a:rPr lang="id-ID" altLang="en-US" sz="2000" dirty="0" smtClean="0">
                <a:solidFill>
                  <a:schemeClr val="bg1"/>
                </a:solidFill>
                <a:latin typeface="Bookman Old Style" pitchFamily="18" charset="0"/>
                <a:ea typeface="Cambria" panose="02040503050406030204" pitchFamily="18" charset="0"/>
              </a:rPr>
              <a:t>2.  UU</a:t>
            </a:r>
            <a:r>
              <a:rPr lang="id-ID" altLang="en-US" sz="2000" dirty="0">
                <a:solidFill>
                  <a:schemeClr val="bg1"/>
                </a:solidFill>
                <a:latin typeface="Bookman Old Style" pitchFamily="18" charset="0"/>
                <a:ea typeface="Cambria" panose="02040503050406030204" pitchFamily="18" charset="0"/>
              </a:rPr>
              <a:t>. NOMOR 23 TAHUN 2014 TENTANG PEMERINTAHAN DAERAH</a:t>
            </a:r>
            <a:r>
              <a:rPr lang="id-ID" altLang="en-US" sz="2000" dirty="0" smtClean="0">
                <a:solidFill>
                  <a:schemeClr val="bg1"/>
                </a:solidFill>
                <a:latin typeface="Bookman Old Style" pitchFamily="18" charset="0"/>
                <a:ea typeface="Cambria" panose="02040503050406030204" pitchFamily="18" charset="0"/>
              </a:rPr>
              <a:t>.</a:t>
            </a:r>
          </a:p>
          <a:p>
            <a:pPr marL="457200" indent="-457200" eaLnBrk="1" hangingPunct="1">
              <a:spcBef>
                <a:spcPts val="0"/>
              </a:spcBef>
              <a:spcAft>
                <a:spcPts val="600"/>
              </a:spcAft>
              <a:buNone/>
            </a:pPr>
            <a:endParaRPr lang="en-US" altLang="en-US" sz="900" dirty="0">
              <a:solidFill>
                <a:schemeClr val="bg1"/>
              </a:solidFill>
              <a:latin typeface="Bookman Old Style" pitchFamily="18" charset="0"/>
              <a:ea typeface="Cambria" panose="02040503050406030204" pitchFamily="18" charset="0"/>
            </a:endParaRPr>
          </a:p>
          <a:p>
            <a:pPr marL="361950" indent="-361950" eaLnBrk="1" hangingPunct="1">
              <a:spcBef>
                <a:spcPts val="0"/>
              </a:spcBef>
              <a:spcAft>
                <a:spcPts val="600"/>
              </a:spcAft>
              <a:buAutoNum type="arabicPeriod" startAt="3"/>
            </a:pPr>
            <a:r>
              <a:rPr lang="id-ID" altLang="en-US" sz="2000" dirty="0" smtClean="0">
                <a:solidFill>
                  <a:schemeClr val="bg1"/>
                </a:solidFill>
                <a:latin typeface="Bookman Old Style" pitchFamily="18" charset="0"/>
                <a:ea typeface="Cambria" panose="02040503050406030204" pitchFamily="18" charset="0"/>
              </a:rPr>
              <a:t>PERMENDAGRI </a:t>
            </a:r>
            <a:r>
              <a:rPr lang="id-ID" altLang="en-US" sz="2000" dirty="0">
                <a:solidFill>
                  <a:schemeClr val="bg1"/>
                </a:solidFill>
                <a:latin typeface="Bookman Old Style" pitchFamily="18" charset="0"/>
                <a:ea typeface="Cambria" panose="02040503050406030204" pitchFamily="18" charset="0"/>
              </a:rPr>
              <a:t>NOMOR 86 TAHUN 2017 TENTANG </a:t>
            </a:r>
            <a:r>
              <a:rPr lang="id-ID" sz="2000" dirty="0">
                <a:solidFill>
                  <a:schemeClr val="bg1"/>
                </a:solidFill>
                <a:latin typeface="Bookman Old Style" pitchFamily="18" charset="0"/>
              </a:rPr>
              <a:t>TATA CARA PERENCANAAN, PENGENDALIAN DAN EVALUASI PEMBANGUNAN DAERAH, TATA CARA EVALUASI RANCANGAN PERATURAN DAERAH TENTANG RPJPD DAN RPJMD, SERTA TATA CARA PERUBAHAN RPJPD, RPJMD, DAN </a:t>
            </a:r>
            <a:r>
              <a:rPr lang="id-ID" sz="2000" dirty="0" smtClean="0">
                <a:solidFill>
                  <a:schemeClr val="bg1"/>
                </a:solidFill>
                <a:latin typeface="Bookman Old Style" pitchFamily="18" charset="0"/>
              </a:rPr>
              <a:t>RKPD</a:t>
            </a:r>
          </a:p>
          <a:p>
            <a:pPr marL="361950" indent="-361950" eaLnBrk="1" hangingPunct="1">
              <a:spcBef>
                <a:spcPts val="0"/>
              </a:spcBef>
              <a:spcAft>
                <a:spcPts val="600"/>
              </a:spcAft>
              <a:buNone/>
            </a:pPr>
            <a:endParaRPr lang="id-ID" sz="900" dirty="0" smtClean="0">
              <a:solidFill>
                <a:schemeClr val="bg1"/>
              </a:solidFill>
              <a:latin typeface="Bookman Old Style" pitchFamily="18" charset="0"/>
            </a:endParaRPr>
          </a:p>
          <a:p>
            <a:pPr marL="361950" indent="-361950">
              <a:spcBef>
                <a:spcPts val="0"/>
              </a:spcBef>
              <a:spcAft>
                <a:spcPts val="600"/>
              </a:spcAft>
              <a:buNone/>
            </a:pPr>
            <a:r>
              <a:rPr lang="id-ID" altLang="en-US" sz="2000" dirty="0" smtClean="0">
                <a:solidFill>
                  <a:schemeClr val="bg1"/>
                </a:solidFill>
                <a:latin typeface="Bookman Old Style" pitchFamily="18" charset="0"/>
                <a:ea typeface="Cambria" panose="02040503050406030204" pitchFamily="18" charset="0"/>
              </a:rPr>
              <a:t>4. 	PERDA KABUPATEN BULELENG NOMOR </a:t>
            </a:r>
            <a:r>
              <a:rPr lang="id-ID" altLang="en-US" sz="2000" smtClean="0">
                <a:solidFill>
                  <a:schemeClr val="bg1"/>
                </a:solidFill>
                <a:latin typeface="Bookman Old Style" pitchFamily="18" charset="0"/>
                <a:ea typeface="Cambria" panose="02040503050406030204" pitchFamily="18" charset="0"/>
              </a:rPr>
              <a:t>1 TAHUN 2018 </a:t>
            </a:r>
            <a:r>
              <a:rPr lang="id-ID" altLang="en-US" sz="2000" dirty="0" smtClean="0">
                <a:solidFill>
                  <a:schemeClr val="bg1"/>
                </a:solidFill>
                <a:latin typeface="Bookman Old Style" pitchFamily="18" charset="0"/>
                <a:ea typeface="Cambria" panose="02040503050406030204" pitchFamily="18" charset="0"/>
              </a:rPr>
              <a:t>TENTANG </a:t>
            </a:r>
            <a:r>
              <a:rPr lang="id-ID" sz="2000" dirty="0" smtClean="0">
                <a:solidFill>
                  <a:schemeClr val="bg1"/>
                </a:solidFill>
                <a:latin typeface="Bookman Old Style" pitchFamily="18" charset="0"/>
              </a:rPr>
              <a:t>RENCANA PEMBANGUNAN JANGKA MENENGAH DAERAH  KABUPATEN BULELENG TAHUN 2017-2022</a:t>
            </a:r>
            <a:endParaRPr lang="en-US" altLang="en-US" sz="2000" dirty="0">
              <a:solidFill>
                <a:schemeClr val="bg1"/>
              </a:solidFill>
              <a:latin typeface="Bookman Old Style" pitchFamily="18" charset="0"/>
              <a:ea typeface="Cambria" panose="02040503050406030204" pitchFamily="18" charset="0"/>
            </a:endParaRPr>
          </a:p>
        </p:txBody>
      </p:sp>
      <p:sp>
        <p:nvSpPr>
          <p:cNvPr id="39" name="TextBox 38">
            <a:extLst>
              <a:ext uri="{FF2B5EF4-FFF2-40B4-BE49-F238E27FC236}">
                <a16:creationId xmlns:a16="http://schemas.microsoft.com/office/drawing/2014/main" xmlns="" id="{7B86B207-FBB3-4563-872E-2BBAF0EF33FB}"/>
              </a:ext>
            </a:extLst>
          </p:cNvPr>
          <p:cNvSpPr txBox="1"/>
          <p:nvPr/>
        </p:nvSpPr>
        <p:spPr bwMode="auto">
          <a:xfrm>
            <a:off x="469282" y="1195991"/>
            <a:ext cx="5988668" cy="1015663"/>
          </a:xfrm>
          <a:prstGeom prst="rect">
            <a:avLst/>
          </a:prstGeom>
          <a:noFill/>
        </p:spPr>
        <p:txBody>
          <a:bodyPr wrap="square">
            <a:spAutoFit/>
          </a:bodyPr>
          <a:lstStyle/>
          <a:p>
            <a:pPr algn="ctr">
              <a:defRPr/>
            </a:pPr>
            <a:r>
              <a:rPr lang="id-ID" sz="6000" b="1" dirty="0">
                <a:solidFill>
                  <a:schemeClr val="bg1"/>
                </a:solidFill>
                <a:latin typeface="Cambria" panose="02040503050406030204" pitchFamily="18" charset="0"/>
                <a:cs typeface="Arial"/>
              </a:rPr>
              <a:t>DASAR HUKUM</a:t>
            </a:r>
            <a:endParaRPr lang="en-US" sz="6000" b="1" dirty="0">
              <a:solidFill>
                <a:schemeClr val="bg1"/>
              </a:solidFill>
              <a:latin typeface="Cambria" panose="02040503050406030204" pitchFamily="18" charset="0"/>
              <a:cs typeface="Arial"/>
            </a:endParaRPr>
          </a:p>
        </p:txBody>
      </p:sp>
      <p:pic>
        <p:nvPicPr>
          <p:cNvPr id="42" name="Picture 41"/>
          <p:cNvPicPr>
            <a:picLocks noChangeAspect="1"/>
          </p:cNvPicPr>
          <p:nvPr/>
        </p:nvPicPr>
        <p:blipFill>
          <a:blip r:embed="rId10"/>
          <a:stretch>
            <a:fillRect/>
          </a:stretch>
        </p:blipFill>
        <p:spPr>
          <a:xfrm>
            <a:off x="6727505" y="419101"/>
            <a:ext cx="1578295" cy="1550582"/>
          </a:xfrm>
          <a:prstGeom prst="rect">
            <a:avLst/>
          </a:prstGeom>
        </p:spPr>
      </p:pic>
      <p:grpSp>
        <p:nvGrpSpPr>
          <p:cNvPr id="32" name="Group 31"/>
          <p:cNvGrpSpPr/>
          <p:nvPr/>
        </p:nvGrpSpPr>
        <p:grpSpPr>
          <a:xfrm rot="5400000">
            <a:off x="2809829" y="-912564"/>
            <a:ext cx="316483" cy="3741615"/>
            <a:chOff x="5582920" y="969971"/>
            <a:chExt cx="457199" cy="5405232"/>
          </a:xfrm>
        </p:grpSpPr>
        <p:cxnSp>
          <p:nvCxnSpPr>
            <p:cNvPr id="34" name="Straight Connector 33">
              <a:extLst>
                <a:ext uri="{FF2B5EF4-FFF2-40B4-BE49-F238E27FC236}">
                  <a16:creationId xmlns:a16="http://schemas.microsoft.com/office/drawing/2014/main" xmlns="" id="{AE2AC977-01AB-4FA2-BDB9-701D2E8BF6BF}"/>
                </a:ext>
              </a:extLst>
            </p:cNvPr>
            <p:cNvCxnSpPr/>
            <p:nvPr/>
          </p:nvCxnSpPr>
          <p:spPr>
            <a:xfrm>
              <a:off x="5582920" y="9699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xmlns="" id="{AE2AC977-01AB-4FA2-BDB9-701D2E8BF6BF}"/>
                </a:ext>
              </a:extLst>
            </p:cNvPr>
            <p:cNvCxnSpPr/>
            <p:nvPr/>
          </p:nvCxnSpPr>
          <p:spPr>
            <a:xfrm>
              <a:off x="5735320" y="11223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xmlns="" id="{AE2AC977-01AB-4FA2-BDB9-701D2E8BF6BF}"/>
                </a:ext>
              </a:extLst>
            </p:cNvPr>
            <p:cNvCxnSpPr/>
            <p:nvPr/>
          </p:nvCxnSpPr>
          <p:spPr>
            <a:xfrm>
              <a:off x="5887720" y="12747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xmlns="" id="{AE2AC977-01AB-4FA2-BDB9-701D2E8BF6BF}"/>
                </a:ext>
              </a:extLst>
            </p:cNvPr>
            <p:cNvCxnSpPr/>
            <p:nvPr/>
          </p:nvCxnSpPr>
          <p:spPr>
            <a:xfrm>
              <a:off x="6040119" y="1427170"/>
              <a:ext cx="0" cy="4948033"/>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5546418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pct5">
          <a:fgClr>
            <a:srgbClr val="FF0000"/>
          </a:fgClr>
          <a:bgClr>
            <a:schemeClr val="bg1"/>
          </a:bgClr>
        </a:pattFill>
        <a:effectLst/>
      </p:bgPr>
    </p:bg>
    <p:spTree>
      <p:nvGrpSpPr>
        <p:cNvPr id="1" name=""/>
        <p:cNvGrpSpPr/>
        <p:nvPr/>
      </p:nvGrpSpPr>
      <p:grpSpPr>
        <a:xfrm>
          <a:off x="0" y="0"/>
          <a:ext cx="0" cy="0"/>
          <a:chOff x="0" y="0"/>
          <a:chExt cx="0" cy="0"/>
        </a:xfrm>
      </p:grpSpPr>
      <p:grpSp>
        <p:nvGrpSpPr>
          <p:cNvPr id="2" name="Group 8"/>
          <p:cNvGrpSpPr/>
          <p:nvPr/>
        </p:nvGrpSpPr>
        <p:grpSpPr>
          <a:xfrm rot="5400000">
            <a:off x="4109511" y="-1481992"/>
            <a:ext cx="457200" cy="5405232"/>
            <a:chOff x="5582920" y="969971"/>
            <a:chExt cx="457200" cy="5405232"/>
          </a:xfrm>
        </p:grpSpPr>
        <p:cxnSp>
          <p:nvCxnSpPr>
            <p:cNvPr id="183" name="Straight Connector 182">
              <a:extLst>
                <a:ext uri="{FF2B5EF4-FFF2-40B4-BE49-F238E27FC236}">
                  <a16:creationId xmlns:a16="http://schemas.microsoft.com/office/drawing/2014/main" xmlns="" id="{AE2AC977-01AB-4FA2-BDB9-701D2E8BF6BF}"/>
                </a:ext>
              </a:extLst>
            </p:cNvPr>
            <p:cNvCxnSpPr/>
            <p:nvPr/>
          </p:nvCxnSpPr>
          <p:spPr>
            <a:xfrm>
              <a:off x="5582920" y="9699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xmlns="" id="{AE2AC977-01AB-4FA2-BDB9-701D2E8BF6BF}"/>
                </a:ext>
              </a:extLst>
            </p:cNvPr>
            <p:cNvCxnSpPr/>
            <p:nvPr/>
          </p:nvCxnSpPr>
          <p:spPr>
            <a:xfrm>
              <a:off x="5735320" y="11223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xmlns="" id="{AE2AC977-01AB-4FA2-BDB9-701D2E8BF6BF}"/>
                </a:ext>
              </a:extLst>
            </p:cNvPr>
            <p:cNvCxnSpPr/>
            <p:nvPr/>
          </p:nvCxnSpPr>
          <p:spPr>
            <a:xfrm>
              <a:off x="5887720" y="12747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xmlns="" id="{AE2AC977-01AB-4FA2-BDB9-701D2E8BF6BF}"/>
                </a:ext>
              </a:extLst>
            </p:cNvPr>
            <p:cNvCxnSpPr/>
            <p:nvPr/>
          </p:nvCxnSpPr>
          <p:spPr>
            <a:xfrm>
              <a:off x="6040120" y="14271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8" name="Rectangle 7"/>
          <p:cNvSpPr/>
          <p:nvPr/>
        </p:nvSpPr>
        <p:spPr>
          <a:xfrm>
            <a:off x="263895" y="1505860"/>
            <a:ext cx="6713512" cy="900061"/>
          </a:xfrm>
          <a:prstGeom prst="rect">
            <a:avLst/>
          </a:prstGeom>
          <a:solidFill>
            <a:schemeClr val="tx1"/>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3" name="Group 149"/>
          <p:cNvGrpSpPr/>
          <p:nvPr/>
        </p:nvGrpSpPr>
        <p:grpSpPr>
          <a:xfrm>
            <a:off x="696464" y="-33996"/>
            <a:ext cx="5568287" cy="432000"/>
            <a:chOff x="0" y="6445041"/>
            <a:chExt cx="5568287" cy="432000"/>
          </a:xfrm>
        </p:grpSpPr>
        <p:grpSp>
          <p:nvGrpSpPr>
            <p:cNvPr id="4" name="Group 150">
              <a:extLst>
                <a:ext uri="{FF2B5EF4-FFF2-40B4-BE49-F238E27FC236}">
                  <a16:creationId xmlns:a16="http://schemas.microsoft.com/office/drawing/2014/main" xmlns="" id="{530A10F9-18A0-4F2B-AEE2-A38B8BA57C4D}"/>
                </a:ext>
              </a:extLst>
            </p:cNvPr>
            <p:cNvGrpSpPr/>
            <p:nvPr/>
          </p:nvGrpSpPr>
          <p:grpSpPr>
            <a:xfrm rot="10800000" flipH="1">
              <a:off x="0" y="6445041"/>
              <a:ext cx="5568287" cy="432000"/>
              <a:chOff x="0" y="3151"/>
              <a:chExt cx="1962525" cy="321485"/>
            </a:xfrm>
          </p:grpSpPr>
          <p:pic>
            <p:nvPicPr>
              <p:cNvPr id="166" name="Picture 165">
                <a:extLst>
                  <a:ext uri="{FF2B5EF4-FFF2-40B4-BE49-F238E27FC236}">
                    <a16:creationId xmlns:a16="http://schemas.microsoft.com/office/drawing/2014/main" xmlns="" id="{1B396F22-D0CD-469D-A65A-A94960B63F70}"/>
                  </a:ext>
                </a:extLst>
              </p:cNvPr>
              <p:cNvPicPr>
                <a:picLocks noChangeAspect="1"/>
              </p:cNvPicPr>
              <p:nvPr/>
            </p:nvPicPr>
            <p:blipFill>
              <a:blip r:embed="rId2" cstate="print"/>
              <a:stretch>
                <a:fillRect/>
              </a:stretch>
            </p:blipFill>
            <p:spPr>
              <a:xfrm>
                <a:off x="1131889" y="8370"/>
                <a:ext cx="830636" cy="170297"/>
              </a:xfrm>
              <a:prstGeom prst="rect">
                <a:avLst/>
              </a:prstGeom>
            </p:spPr>
          </p:pic>
          <p:pic>
            <p:nvPicPr>
              <p:cNvPr id="167" name="Picture 166">
                <a:extLst>
                  <a:ext uri="{FF2B5EF4-FFF2-40B4-BE49-F238E27FC236}">
                    <a16:creationId xmlns:a16="http://schemas.microsoft.com/office/drawing/2014/main" xmlns="" id="{5866EF6C-BC8B-434B-9454-388BD59E173D}"/>
                  </a:ext>
                </a:extLst>
              </p:cNvPr>
              <p:cNvPicPr>
                <a:picLocks noChangeAspect="1"/>
              </p:cNvPicPr>
              <p:nvPr/>
            </p:nvPicPr>
            <p:blipFill>
              <a:blip r:embed="rId3" cstate="print"/>
              <a:stretch>
                <a:fillRect/>
              </a:stretch>
            </p:blipFill>
            <p:spPr>
              <a:xfrm>
                <a:off x="635058" y="8370"/>
                <a:ext cx="1164519" cy="235172"/>
              </a:xfrm>
              <a:prstGeom prst="rect">
                <a:avLst/>
              </a:prstGeom>
            </p:spPr>
          </p:pic>
          <p:pic>
            <p:nvPicPr>
              <p:cNvPr id="168" name="Picture 167">
                <a:extLst>
                  <a:ext uri="{FF2B5EF4-FFF2-40B4-BE49-F238E27FC236}">
                    <a16:creationId xmlns:a16="http://schemas.microsoft.com/office/drawing/2014/main" xmlns="" id="{F6BF2F4F-F0DE-4A3E-9AD8-85B352D7F603}"/>
                  </a:ext>
                </a:extLst>
              </p:cNvPr>
              <p:cNvPicPr>
                <a:picLocks noChangeAspect="1"/>
              </p:cNvPicPr>
              <p:nvPr/>
            </p:nvPicPr>
            <p:blipFill>
              <a:blip r:embed="rId4" cstate="print"/>
              <a:stretch>
                <a:fillRect/>
              </a:stretch>
            </p:blipFill>
            <p:spPr>
              <a:xfrm>
                <a:off x="0" y="8370"/>
                <a:ext cx="1563549" cy="316266"/>
              </a:xfrm>
              <a:prstGeom prst="rect">
                <a:avLst/>
              </a:prstGeom>
            </p:spPr>
          </p:pic>
          <p:pic>
            <p:nvPicPr>
              <p:cNvPr id="169" name="Picture 168">
                <a:extLst>
                  <a:ext uri="{FF2B5EF4-FFF2-40B4-BE49-F238E27FC236}">
                    <a16:creationId xmlns:a16="http://schemas.microsoft.com/office/drawing/2014/main" xmlns="" id="{379E1CC8-BD7F-4D4F-AD9C-01C0BA007050}"/>
                  </a:ext>
                </a:extLst>
              </p:cNvPr>
              <p:cNvPicPr>
                <a:picLocks noChangeAspect="1"/>
              </p:cNvPicPr>
              <p:nvPr/>
            </p:nvPicPr>
            <p:blipFill>
              <a:blip r:embed="rId5" cstate="print"/>
              <a:stretch>
                <a:fillRect/>
              </a:stretch>
            </p:blipFill>
            <p:spPr>
              <a:xfrm>
                <a:off x="206" y="3151"/>
                <a:ext cx="114544" cy="321485"/>
              </a:xfrm>
              <a:prstGeom prst="rect">
                <a:avLst/>
              </a:prstGeom>
            </p:spPr>
          </p:pic>
          <p:pic>
            <p:nvPicPr>
              <p:cNvPr id="170" name="Picture 169">
                <a:extLst>
                  <a:ext uri="{FF2B5EF4-FFF2-40B4-BE49-F238E27FC236}">
                    <a16:creationId xmlns:a16="http://schemas.microsoft.com/office/drawing/2014/main" xmlns="" id="{AF08D713-7402-44EA-9B24-38A05E52424E}"/>
                  </a:ext>
                </a:extLst>
              </p:cNvPr>
              <p:cNvPicPr>
                <a:picLocks noChangeAspect="1"/>
              </p:cNvPicPr>
              <p:nvPr/>
            </p:nvPicPr>
            <p:blipFill>
              <a:blip r:embed="rId6" cstate="print"/>
              <a:stretch>
                <a:fillRect/>
              </a:stretch>
            </p:blipFill>
            <p:spPr>
              <a:xfrm>
                <a:off x="1359962" y="8370"/>
                <a:ext cx="203587" cy="235172"/>
              </a:xfrm>
              <a:prstGeom prst="rect">
                <a:avLst/>
              </a:prstGeom>
            </p:spPr>
          </p:pic>
          <p:pic>
            <p:nvPicPr>
              <p:cNvPr id="171" name="Picture 170">
                <a:extLst>
                  <a:ext uri="{FF2B5EF4-FFF2-40B4-BE49-F238E27FC236}">
                    <a16:creationId xmlns:a16="http://schemas.microsoft.com/office/drawing/2014/main" xmlns="" id="{B5E2C757-CD8E-4800-93CF-7BF331978FB2}"/>
                  </a:ext>
                </a:extLst>
              </p:cNvPr>
              <p:cNvPicPr>
                <a:picLocks noChangeAspect="1"/>
              </p:cNvPicPr>
              <p:nvPr/>
            </p:nvPicPr>
            <p:blipFill>
              <a:blip r:embed="rId7" cstate="print"/>
              <a:stretch>
                <a:fillRect/>
              </a:stretch>
            </p:blipFill>
            <p:spPr>
              <a:xfrm>
                <a:off x="1644853" y="8370"/>
                <a:ext cx="154726" cy="170297"/>
              </a:xfrm>
              <a:prstGeom prst="rect">
                <a:avLst/>
              </a:prstGeom>
            </p:spPr>
          </p:pic>
        </p:grpSp>
        <p:sp>
          <p:nvSpPr>
            <p:cNvPr id="154" name="TextBox 153">
              <a:extLst>
                <a:ext uri="{FF2B5EF4-FFF2-40B4-BE49-F238E27FC236}">
                  <a16:creationId xmlns:a16="http://schemas.microsoft.com/office/drawing/2014/main" xmlns="" id="{973E7806-366B-4D25-BF71-B9B1A0732416}"/>
                </a:ext>
              </a:extLst>
            </p:cNvPr>
            <p:cNvSpPr txBox="1"/>
            <p:nvPr/>
          </p:nvSpPr>
          <p:spPr>
            <a:xfrm>
              <a:off x="187085" y="6493928"/>
              <a:ext cx="328032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PEMERINTAH KABUPATEN BULELENG</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grpSp>
      <p:grpSp>
        <p:nvGrpSpPr>
          <p:cNvPr id="5" name="Group 70">
            <a:extLst>
              <a:ext uri="{FF2B5EF4-FFF2-40B4-BE49-F238E27FC236}">
                <a16:creationId xmlns:a16="http://schemas.microsoft.com/office/drawing/2014/main" xmlns="" id="{5064E815-0602-43C4-85AE-827DDFDA65E5}"/>
              </a:ext>
            </a:extLst>
          </p:cNvPr>
          <p:cNvGrpSpPr/>
          <p:nvPr/>
        </p:nvGrpSpPr>
        <p:grpSpPr>
          <a:xfrm flipH="1">
            <a:off x="7322858" y="-14514"/>
            <a:ext cx="4864625" cy="592620"/>
            <a:chOff x="0" y="3151"/>
            <a:chExt cx="1962525" cy="370011"/>
          </a:xfrm>
        </p:grpSpPr>
        <p:pic>
          <p:nvPicPr>
            <p:cNvPr id="104" name="Picture 103">
              <a:extLst>
                <a:ext uri="{FF2B5EF4-FFF2-40B4-BE49-F238E27FC236}">
                  <a16:creationId xmlns:a16="http://schemas.microsoft.com/office/drawing/2014/main" xmlns="" id="{F9560A86-BD73-402D-B704-3B996C656620}"/>
                </a:ext>
              </a:extLst>
            </p:cNvPr>
            <p:cNvPicPr>
              <a:picLocks noChangeAspect="1"/>
            </p:cNvPicPr>
            <p:nvPr/>
          </p:nvPicPr>
          <p:blipFill>
            <a:blip r:embed="rId2" cstate="print"/>
            <a:stretch>
              <a:fillRect/>
            </a:stretch>
          </p:blipFill>
          <p:spPr>
            <a:xfrm>
              <a:off x="1131889" y="8370"/>
              <a:ext cx="830636" cy="170297"/>
            </a:xfrm>
            <a:prstGeom prst="rect">
              <a:avLst/>
            </a:prstGeom>
          </p:spPr>
        </p:pic>
        <p:pic>
          <p:nvPicPr>
            <p:cNvPr id="105" name="Picture 104">
              <a:extLst>
                <a:ext uri="{FF2B5EF4-FFF2-40B4-BE49-F238E27FC236}">
                  <a16:creationId xmlns:a16="http://schemas.microsoft.com/office/drawing/2014/main" xmlns="" id="{9190EE09-0388-4A8E-8E5A-9A44091B4BBB}"/>
                </a:ext>
              </a:extLst>
            </p:cNvPr>
            <p:cNvPicPr>
              <a:picLocks noChangeAspect="1"/>
            </p:cNvPicPr>
            <p:nvPr/>
          </p:nvPicPr>
          <p:blipFill>
            <a:blip r:embed="rId3" cstate="print"/>
            <a:stretch>
              <a:fillRect/>
            </a:stretch>
          </p:blipFill>
          <p:spPr>
            <a:xfrm>
              <a:off x="635058" y="8370"/>
              <a:ext cx="1146844" cy="259567"/>
            </a:xfrm>
            <a:prstGeom prst="rect">
              <a:avLst/>
            </a:prstGeom>
          </p:spPr>
        </p:pic>
        <p:pic>
          <p:nvPicPr>
            <p:cNvPr id="106" name="Picture 105">
              <a:extLst>
                <a:ext uri="{FF2B5EF4-FFF2-40B4-BE49-F238E27FC236}">
                  <a16:creationId xmlns:a16="http://schemas.microsoft.com/office/drawing/2014/main" xmlns="" id="{085B9306-7D6C-4F88-83DE-0E3E3FBDDF28}"/>
                </a:ext>
              </a:extLst>
            </p:cNvPr>
            <p:cNvPicPr>
              <a:picLocks noChangeAspect="1"/>
            </p:cNvPicPr>
            <p:nvPr/>
          </p:nvPicPr>
          <p:blipFill>
            <a:blip r:embed="rId4" cstate="print"/>
            <a:stretch>
              <a:fillRect/>
            </a:stretch>
          </p:blipFill>
          <p:spPr>
            <a:xfrm>
              <a:off x="0" y="8370"/>
              <a:ext cx="1563549" cy="364792"/>
            </a:xfrm>
            <a:prstGeom prst="rect">
              <a:avLst/>
            </a:prstGeom>
          </p:spPr>
        </p:pic>
        <p:pic>
          <p:nvPicPr>
            <p:cNvPr id="107" name="Picture 106">
              <a:extLst>
                <a:ext uri="{FF2B5EF4-FFF2-40B4-BE49-F238E27FC236}">
                  <a16:creationId xmlns:a16="http://schemas.microsoft.com/office/drawing/2014/main" xmlns="" id="{AC3E997B-CC77-4FBD-8ED4-2D05EABE44CF}"/>
                </a:ext>
              </a:extLst>
            </p:cNvPr>
            <p:cNvPicPr>
              <a:picLocks noChangeAspect="1"/>
            </p:cNvPicPr>
            <p:nvPr/>
          </p:nvPicPr>
          <p:blipFill>
            <a:blip r:embed="rId5" cstate="print"/>
            <a:stretch>
              <a:fillRect/>
            </a:stretch>
          </p:blipFill>
          <p:spPr>
            <a:xfrm>
              <a:off x="206" y="3151"/>
              <a:ext cx="114544" cy="321485"/>
            </a:xfrm>
            <a:prstGeom prst="rect">
              <a:avLst/>
            </a:prstGeom>
          </p:spPr>
        </p:pic>
        <p:pic>
          <p:nvPicPr>
            <p:cNvPr id="108" name="Picture 107">
              <a:extLst>
                <a:ext uri="{FF2B5EF4-FFF2-40B4-BE49-F238E27FC236}">
                  <a16:creationId xmlns:a16="http://schemas.microsoft.com/office/drawing/2014/main" xmlns="" id="{08662449-9E07-4EE8-8B60-0D8127100979}"/>
                </a:ext>
              </a:extLst>
            </p:cNvPr>
            <p:cNvPicPr>
              <a:picLocks noChangeAspect="1"/>
            </p:cNvPicPr>
            <p:nvPr/>
          </p:nvPicPr>
          <p:blipFill>
            <a:blip r:embed="rId6" cstate="print"/>
            <a:stretch>
              <a:fillRect/>
            </a:stretch>
          </p:blipFill>
          <p:spPr>
            <a:xfrm>
              <a:off x="1376510" y="6884"/>
              <a:ext cx="186238" cy="259567"/>
            </a:xfrm>
            <a:prstGeom prst="rect">
              <a:avLst/>
            </a:prstGeom>
          </p:spPr>
        </p:pic>
        <p:pic>
          <p:nvPicPr>
            <p:cNvPr id="109" name="Picture 108">
              <a:extLst>
                <a:ext uri="{FF2B5EF4-FFF2-40B4-BE49-F238E27FC236}">
                  <a16:creationId xmlns:a16="http://schemas.microsoft.com/office/drawing/2014/main" xmlns="" id="{0126F8F7-E8D1-44CF-8BB9-AB58C481DBF1}"/>
                </a:ext>
              </a:extLst>
            </p:cNvPr>
            <p:cNvPicPr>
              <a:picLocks noChangeAspect="1"/>
            </p:cNvPicPr>
            <p:nvPr/>
          </p:nvPicPr>
          <p:blipFill>
            <a:blip r:embed="rId7" cstate="print"/>
            <a:stretch>
              <a:fillRect/>
            </a:stretch>
          </p:blipFill>
          <p:spPr>
            <a:xfrm>
              <a:off x="1644853" y="8370"/>
              <a:ext cx="137255" cy="170297"/>
            </a:xfrm>
            <a:prstGeom prst="rect">
              <a:avLst/>
            </a:prstGeom>
          </p:spPr>
        </p:pic>
      </p:grpSp>
      <p:sp>
        <p:nvSpPr>
          <p:cNvPr id="101" name="TextBox 100">
            <a:extLst>
              <a:ext uri="{FF2B5EF4-FFF2-40B4-BE49-F238E27FC236}">
                <a16:creationId xmlns:a16="http://schemas.microsoft.com/office/drawing/2014/main" xmlns="" id="{6414A6BB-DB0C-4EFF-AF18-F65C56C05BF4}"/>
              </a:ext>
            </a:extLst>
          </p:cNvPr>
          <p:cNvSpPr txBox="1"/>
          <p:nvPr/>
        </p:nvSpPr>
        <p:spPr>
          <a:xfrm>
            <a:off x="8372409" y="60214"/>
            <a:ext cx="3670877" cy="461665"/>
          </a:xfrm>
          <a:prstGeom prst="rect">
            <a:avLst/>
          </a:prstGeom>
          <a:noFill/>
        </p:spPr>
        <p:txBody>
          <a:bodyPr wrap="none" rtlCol="0">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BADAN</a:t>
            </a: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 PERENCANAAN PEMBANGUNAN DAERAH, </a:t>
            </a:r>
          </a:p>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PENELITIAN DAN PENGEMBANGAN</a:t>
            </a:r>
            <a:endParaRPr kumimoji="0" lang="en-AU"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endParaRPr>
          </a:p>
        </p:txBody>
      </p:sp>
      <p:grpSp>
        <p:nvGrpSpPr>
          <p:cNvPr id="6" name="Group 92">
            <a:extLst>
              <a:ext uri="{FF2B5EF4-FFF2-40B4-BE49-F238E27FC236}">
                <a16:creationId xmlns:a16="http://schemas.microsoft.com/office/drawing/2014/main" xmlns="" id="{5404B2C6-6753-4A92-A337-27CDC05D7A88}"/>
              </a:ext>
            </a:extLst>
          </p:cNvPr>
          <p:cNvGrpSpPr/>
          <p:nvPr/>
        </p:nvGrpSpPr>
        <p:grpSpPr>
          <a:xfrm>
            <a:off x="208820" y="-19041"/>
            <a:ext cx="614646" cy="1211970"/>
            <a:chOff x="1095470" y="1146633"/>
            <a:chExt cx="755937" cy="1766816"/>
          </a:xfrm>
        </p:grpSpPr>
        <p:grpSp>
          <p:nvGrpSpPr>
            <p:cNvPr id="9" name="Group 94">
              <a:extLst>
                <a:ext uri="{FF2B5EF4-FFF2-40B4-BE49-F238E27FC236}">
                  <a16:creationId xmlns:a16="http://schemas.microsoft.com/office/drawing/2014/main" xmlns="" id="{9A6526F4-8EFF-47B2-8473-D9077370C497}"/>
                </a:ext>
              </a:extLst>
            </p:cNvPr>
            <p:cNvGrpSpPr/>
            <p:nvPr/>
          </p:nvGrpSpPr>
          <p:grpSpPr>
            <a:xfrm>
              <a:off x="1095473" y="1146633"/>
              <a:ext cx="755934" cy="1766816"/>
              <a:chOff x="1095473" y="1146633"/>
              <a:chExt cx="755934" cy="1766816"/>
            </a:xfrm>
          </p:grpSpPr>
          <p:sp>
            <p:nvSpPr>
              <p:cNvPr id="97" name="Rectangle 96">
                <a:extLst>
                  <a:ext uri="{FF2B5EF4-FFF2-40B4-BE49-F238E27FC236}">
                    <a16:creationId xmlns:a16="http://schemas.microsoft.com/office/drawing/2014/main" xmlns="" id="{8C0A0C94-F08E-418B-A2E1-04ADF76A5DB8}"/>
                  </a:ext>
                </a:extLst>
              </p:cNvPr>
              <p:cNvSpPr/>
              <p:nvPr/>
            </p:nvSpPr>
            <p:spPr>
              <a:xfrm>
                <a:off x="1095473" y="1146633"/>
                <a:ext cx="755934" cy="175818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8" name="Right Triangle 97">
                <a:extLst>
                  <a:ext uri="{FF2B5EF4-FFF2-40B4-BE49-F238E27FC236}">
                    <a16:creationId xmlns:a16="http://schemas.microsoft.com/office/drawing/2014/main" xmlns="" id="{9E3E4CFB-FDA6-4EFA-B09E-DE3E4170C177}"/>
                  </a:ext>
                </a:extLst>
              </p:cNvPr>
              <p:cNvSpPr/>
              <p:nvPr/>
            </p:nvSpPr>
            <p:spPr>
              <a:xfrm rot="10800000">
                <a:off x="1752599" y="1155269"/>
                <a:ext cx="98805" cy="1758180"/>
              </a:xfrm>
              <a:prstGeom prst="rtTriangle">
                <a:avLst/>
              </a:prstGeom>
              <a:solidFill>
                <a:srgbClr val="F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96" name="Isosceles Triangle 95">
              <a:extLst>
                <a:ext uri="{FF2B5EF4-FFF2-40B4-BE49-F238E27FC236}">
                  <a16:creationId xmlns:a16="http://schemas.microsoft.com/office/drawing/2014/main" xmlns="" id="{B4689D80-EBD4-43D7-B761-AA3B512B19E7}"/>
                </a:ext>
              </a:extLst>
            </p:cNvPr>
            <p:cNvSpPr/>
            <p:nvPr/>
          </p:nvSpPr>
          <p:spPr>
            <a:xfrm>
              <a:off x="1095470" y="2588419"/>
              <a:ext cx="755934" cy="316393"/>
            </a:xfrm>
            <a:prstGeom prst="triangle">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pic>
        <p:nvPicPr>
          <p:cNvPr id="78" name="Picture 77"/>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100899" y="68972"/>
            <a:ext cx="830485" cy="778580"/>
          </a:xfrm>
          <a:prstGeom prst="rect">
            <a:avLst/>
          </a:prstGeom>
        </p:spPr>
      </p:pic>
      <p:sp>
        <p:nvSpPr>
          <p:cNvPr id="48" name="Rectangle 9"/>
          <p:cNvSpPr>
            <a:spLocks noChangeArrowheads="1"/>
          </p:cNvSpPr>
          <p:nvPr/>
        </p:nvSpPr>
        <p:spPr bwMode="auto">
          <a:xfrm>
            <a:off x="259368" y="1391887"/>
            <a:ext cx="6608504" cy="10636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ct val="0"/>
              </a:spcBef>
              <a:buSzPts val="1400"/>
              <a:buFontTx/>
              <a:buNone/>
            </a:pPr>
            <a:r>
              <a:rPr lang="id-ID" altLang="en-US" sz="6000" b="1" dirty="0" smtClean="0">
                <a:solidFill>
                  <a:schemeClr val="bg1"/>
                </a:solidFill>
                <a:latin typeface="Cambria" panose="02040503050406030204" pitchFamily="18" charset="0"/>
                <a:ea typeface="Cambria" panose="02040503050406030204" pitchFamily="18" charset="0"/>
                <a:cs typeface="DaunPenh" panose="01010101010101010101" pitchFamily="2" charset="0"/>
              </a:rPr>
              <a:t>OUTPUT</a:t>
            </a:r>
            <a:endParaRPr lang="en-US" altLang="en-US" sz="6000" dirty="0">
              <a:solidFill>
                <a:schemeClr val="bg1"/>
              </a:solidFill>
              <a:latin typeface="Cambria" panose="02040503050406030204" pitchFamily="18" charset="0"/>
              <a:ea typeface="Cambria" panose="02040503050406030204" pitchFamily="18" charset="0"/>
              <a:cs typeface="DaunPenh" panose="01010101010101010101" pitchFamily="2" charset="0"/>
            </a:endParaRPr>
          </a:p>
        </p:txBody>
      </p:sp>
      <p:sp>
        <p:nvSpPr>
          <p:cNvPr id="7" name="Rectangle 6"/>
          <p:cNvSpPr/>
          <p:nvPr/>
        </p:nvSpPr>
        <p:spPr>
          <a:xfrm>
            <a:off x="1002995" y="2719540"/>
            <a:ext cx="10503205" cy="3785652"/>
          </a:xfrm>
          <a:prstGeom prst="rect">
            <a:avLst/>
          </a:prstGeom>
          <a:solidFill>
            <a:srgbClr val="C00000"/>
          </a:solidFill>
        </p:spPr>
        <p:txBody>
          <a:bodyPr wrap="square">
            <a:spAutoFit/>
          </a:bodyPr>
          <a:lstStyle/>
          <a:p>
            <a:r>
              <a:rPr lang="id-ID" sz="3000" dirty="0" smtClean="0">
                <a:solidFill>
                  <a:schemeClr val="bg1"/>
                </a:solidFill>
                <a:latin typeface="Bookman Old Style" pitchFamily="18" charset="0"/>
              </a:rPr>
              <a:t>ADANYA BERITA ACARA KESEPAKATAN PROGRAM DAN KEGIATAN PRIORITAS, DAN INDIKATOR KINERJA YANG DISERTAI TARGET DAN KEBUTUHAN PENDANAAN, YANG TELAH DISELARASKAN DENGAN USULAN KEGIATAN PRIORITAS DARI FORUM SKPD YANG DITANDATANGANI OLEH UNSUR YANG MEWAKILI PEMANGKU KEPENTINGAN YANG MENGHADIRI FORUM PERANGKAT DAERAH.</a:t>
            </a:r>
            <a:endParaRPr lang="id-ID" sz="3000" dirty="0">
              <a:solidFill>
                <a:schemeClr val="bg1"/>
              </a:solidFill>
              <a:latin typeface="Bookman Old Style" pitchFamily="18" charset="0"/>
            </a:endParaRPr>
          </a:p>
        </p:txBody>
      </p:sp>
    </p:spTree>
    <p:extLst>
      <p:ext uri="{BB962C8B-B14F-4D97-AF65-F5344CB8AC3E}">
        <p14:creationId xmlns:p14="http://schemas.microsoft.com/office/powerpoint/2010/main" xmlns="" val="19363679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pattFill prst="pct5">
          <a:fgClr>
            <a:srgbClr val="ED1C24"/>
          </a:fgClr>
          <a:bgClr>
            <a:schemeClr val="bg1"/>
          </a:bgClr>
        </a:pattFill>
        <a:effectLst/>
      </p:bgPr>
    </p:bg>
    <p:spTree>
      <p:nvGrpSpPr>
        <p:cNvPr id="1" name=""/>
        <p:cNvGrpSpPr/>
        <p:nvPr/>
      </p:nvGrpSpPr>
      <p:grpSpPr>
        <a:xfrm>
          <a:off x="0" y="0"/>
          <a:ext cx="0" cy="0"/>
          <a:chOff x="0" y="0"/>
          <a:chExt cx="0" cy="0"/>
        </a:xfrm>
      </p:grpSpPr>
      <p:pic>
        <p:nvPicPr>
          <p:cNvPr id="1026" name="Picture 2" descr="http://cdn2.tstatic.net/kupang/foto/bank/images/ekonomi_20180412_235645.jpg"/>
          <p:cNvPicPr>
            <a:picLocks noChangeAspect="1" noChangeArrowheads="1"/>
          </p:cNvPicPr>
          <p:nvPr/>
        </p:nvPicPr>
        <p:blipFill>
          <a:blip r:embed="rId2"/>
          <a:srcRect/>
          <a:stretch>
            <a:fillRect/>
          </a:stretch>
        </p:blipFill>
        <p:spPr bwMode="auto">
          <a:xfrm rot="10800000" flipH="1" flipV="1">
            <a:off x="0" y="1200150"/>
            <a:ext cx="12192000" cy="5219700"/>
          </a:xfrm>
          <a:prstGeom prst="rect">
            <a:avLst/>
          </a:prstGeom>
          <a:noFill/>
        </p:spPr>
      </p:pic>
      <p:grpSp>
        <p:nvGrpSpPr>
          <p:cNvPr id="2" name="Group 149"/>
          <p:cNvGrpSpPr/>
          <p:nvPr/>
        </p:nvGrpSpPr>
        <p:grpSpPr>
          <a:xfrm>
            <a:off x="696464" y="-33996"/>
            <a:ext cx="5568287" cy="432000"/>
            <a:chOff x="0" y="6445041"/>
            <a:chExt cx="5568287" cy="432000"/>
          </a:xfrm>
        </p:grpSpPr>
        <p:grpSp>
          <p:nvGrpSpPr>
            <p:cNvPr id="3" name="Group 150">
              <a:extLst>
                <a:ext uri="{FF2B5EF4-FFF2-40B4-BE49-F238E27FC236}">
                  <a16:creationId xmlns:a16="http://schemas.microsoft.com/office/drawing/2014/main" xmlns="" id="{530A10F9-18A0-4F2B-AEE2-A38B8BA57C4D}"/>
                </a:ext>
              </a:extLst>
            </p:cNvPr>
            <p:cNvGrpSpPr/>
            <p:nvPr/>
          </p:nvGrpSpPr>
          <p:grpSpPr>
            <a:xfrm rot="10800000" flipH="1">
              <a:off x="0" y="6445041"/>
              <a:ext cx="5568287" cy="432000"/>
              <a:chOff x="0" y="3151"/>
              <a:chExt cx="1962525" cy="321485"/>
            </a:xfrm>
          </p:grpSpPr>
          <p:pic>
            <p:nvPicPr>
              <p:cNvPr id="166" name="Picture 165">
                <a:extLst>
                  <a:ext uri="{FF2B5EF4-FFF2-40B4-BE49-F238E27FC236}">
                    <a16:creationId xmlns:a16="http://schemas.microsoft.com/office/drawing/2014/main" xmlns="" id="{1B396F22-D0CD-469D-A65A-A94960B63F70}"/>
                  </a:ext>
                </a:extLst>
              </p:cNvPr>
              <p:cNvPicPr>
                <a:picLocks noChangeAspect="1"/>
              </p:cNvPicPr>
              <p:nvPr/>
            </p:nvPicPr>
            <p:blipFill>
              <a:blip r:embed="rId3" cstate="print"/>
              <a:stretch>
                <a:fillRect/>
              </a:stretch>
            </p:blipFill>
            <p:spPr>
              <a:xfrm>
                <a:off x="1131889" y="8370"/>
                <a:ext cx="830636" cy="170297"/>
              </a:xfrm>
              <a:prstGeom prst="rect">
                <a:avLst/>
              </a:prstGeom>
            </p:spPr>
          </p:pic>
          <p:pic>
            <p:nvPicPr>
              <p:cNvPr id="167" name="Picture 166">
                <a:extLst>
                  <a:ext uri="{FF2B5EF4-FFF2-40B4-BE49-F238E27FC236}">
                    <a16:creationId xmlns:a16="http://schemas.microsoft.com/office/drawing/2014/main" xmlns="" id="{5866EF6C-BC8B-434B-9454-388BD59E173D}"/>
                  </a:ext>
                </a:extLst>
              </p:cNvPr>
              <p:cNvPicPr>
                <a:picLocks noChangeAspect="1"/>
              </p:cNvPicPr>
              <p:nvPr/>
            </p:nvPicPr>
            <p:blipFill>
              <a:blip r:embed="rId4" cstate="print"/>
              <a:stretch>
                <a:fillRect/>
              </a:stretch>
            </p:blipFill>
            <p:spPr>
              <a:xfrm>
                <a:off x="635058" y="8370"/>
                <a:ext cx="1164519" cy="235172"/>
              </a:xfrm>
              <a:prstGeom prst="rect">
                <a:avLst/>
              </a:prstGeom>
            </p:spPr>
          </p:pic>
          <p:pic>
            <p:nvPicPr>
              <p:cNvPr id="168" name="Picture 167">
                <a:extLst>
                  <a:ext uri="{FF2B5EF4-FFF2-40B4-BE49-F238E27FC236}">
                    <a16:creationId xmlns:a16="http://schemas.microsoft.com/office/drawing/2014/main" xmlns="" id="{F6BF2F4F-F0DE-4A3E-9AD8-85B352D7F603}"/>
                  </a:ext>
                </a:extLst>
              </p:cNvPr>
              <p:cNvPicPr>
                <a:picLocks noChangeAspect="1"/>
              </p:cNvPicPr>
              <p:nvPr/>
            </p:nvPicPr>
            <p:blipFill>
              <a:blip r:embed="rId5" cstate="print"/>
              <a:stretch>
                <a:fillRect/>
              </a:stretch>
            </p:blipFill>
            <p:spPr>
              <a:xfrm>
                <a:off x="0" y="8370"/>
                <a:ext cx="1563549" cy="316266"/>
              </a:xfrm>
              <a:prstGeom prst="rect">
                <a:avLst/>
              </a:prstGeom>
            </p:spPr>
          </p:pic>
          <p:pic>
            <p:nvPicPr>
              <p:cNvPr id="169" name="Picture 168">
                <a:extLst>
                  <a:ext uri="{FF2B5EF4-FFF2-40B4-BE49-F238E27FC236}">
                    <a16:creationId xmlns:a16="http://schemas.microsoft.com/office/drawing/2014/main" xmlns="" id="{379E1CC8-BD7F-4D4F-AD9C-01C0BA007050}"/>
                  </a:ext>
                </a:extLst>
              </p:cNvPr>
              <p:cNvPicPr>
                <a:picLocks noChangeAspect="1"/>
              </p:cNvPicPr>
              <p:nvPr/>
            </p:nvPicPr>
            <p:blipFill>
              <a:blip r:embed="rId6" cstate="print"/>
              <a:stretch>
                <a:fillRect/>
              </a:stretch>
            </p:blipFill>
            <p:spPr>
              <a:xfrm>
                <a:off x="206" y="3151"/>
                <a:ext cx="114544" cy="321485"/>
              </a:xfrm>
              <a:prstGeom prst="rect">
                <a:avLst/>
              </a:prstGeom>
            </p:spPr>
          </p:pic>
          <p:pic>
            <p:nvPicPr>
              <p:cNvPr id="170" name="Picture 169">
                <a:extLst>
                  <a:ext uri="{FF2B5EF4-FFF2-40B4-BE49-F238E27FC236}">
                    <a16:creationId xmlns:a16="http://schemas.microsoft.com/office/drawing/2014/main" xmlns="" id="{AF08D713-7402-44EA-9B24-38A05E52424E}"/>
                  </a:ext>
                </a:extLst>
              </p:cNvPr>
              <p:cNvPicPr>
                <a:picLocks noChangeAspect="1"/>
              </p:cNvPicPr>
              <p:nvPr/>
            </p:nvPicPr>
            <p:blipFill>
              <a:blip r:embed="rId7" cstate="print"/>
              <a:stretch>
                <a:fillRect/>
              </a:stretch>
            </p:blipFill>
            <p:spPr>
              <a:xfrm>
                <a:off x="1359962" y="8370"/>
                <a:ext cx="203587" cy="235172"/>
              </a:xfrm>
              <a:prstGeom prst="rect">
                <a:avLst/>
              </a:prstGeom>
            </p:spPr>
          </p:pic>
          <p:pic>
            <p:nvPicPr>
              <p:cNvPr id="171" name="Picture 170">
                <a:extLst>
                  <a:ext uri="{FF2B5EF4-FFF2-40B4-BE49-F238E27FC236}">
                    <a16:creationId xmlns:a16="http://schemas.microsoft.com/office/drawing/2014/main" xmlns="" id="{B5E2C757-CD8E-4800-93CF-7BF331978FB2}"/>
                  </a:ext>
                </a:extLst>
              </p:cNvPr>
              <p:cNvPicPr>
                <a:picLocks noChangeAspect="1"/>
              </p:cNvPicPr>
              <p:nvPr/>
            </p:nvPicPr>
            <p:blipFill>
              <a:blip r:embed="rId8" cstate="print"/>
              <a:stretch>
                <a:fillRect/>
              </a:stretch>
            </p:blipFill>
            <p:spPr>
              <a:xfrm>
                <a:off x="1644853" y="8370"/>
                <a:ext cx="154726" cy="170297"/>
              </a:xfrm>
              <a:prstGeom prst="rect">
                <a:avLst/>
              </a:prstGeom>
            </p:spPr>
          </p:pic>
        </p:grpSp>
        <p:sp>
          <p:nvSpPr>
            <p:cNvPr id="154" name="TextBox 153">
              <a:extLst>
                <a:ext uri="{FF2B5EF4-FFF2-40B4-BE49-F238E27FC236}">
                  <a16:creationId xmlns:a16="http://schemas.microsoft.com/office/drawing/2014/main" xmlns="" id="{973E7806-366B-4D25-BF71-B9B1A0732416}"/>
                </a:ext>
              </a:extLst>
            </p:cNvPr>
            <p:cNvSpPr txBox="1"/>
            <p:nvPr/>
          </p:nvSpPr>
          <p:spPr>
            <a:xfrm>
              <a:off x="187085" y="6493928"/>
              <a:ext cx="328032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PEMERINTAH KABUPATEN BULELENG</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grpSp>
      <p:grpSp>
        <p:nvGrpSpPr>
          <p:cNvPr id="4" name="Group 70">
            <a:extLst>
              <a:ext uri="{FF2B5EF4-FFF2-40B4-BE49-F238E27FC236}">
                <a16:creationId xmlns:a16="http://schemas.microsoft.com/office/drawing/2014/main" xmlns="" id="{5064E815-0602-43C4-85AE-827DDFDA65E5}"/>
              </a:ext>
            </a:extLst>
          </p:cNvPr>
          <p:cNvGrpSpPr/>
          <p:nvPr/>
        </p:nvGrpSpPr>
        <p:grpSpPr>
          <a:xfrm flipH="1">
            <a:off x="7322858" y="-14514"/>
            <a:ext cx="4864625" cy="592620"/>
            <a:chOff x="0" y="3151"/>
            <a:chExt cx="1962525" cy="370011"/>
          </a:xfrm>
        </p:grpSpPr>
        <p:pic>
          <p:nvPicPr>
            <p:cNvPr id="104" name="Picture 103">
              <a:extLst>
                <a:ext uri="{FF2B5EF4-FFF2-40B4-BE49-F238E27FC236}">
                  <a16:creationId xmlns:a16="http://schemas.microsoft.com/office/drawing/2014/main" xmlns="" id="{F9560A86-BD73-402D-B704-3B996C656620}"/>
                </a:ext>
              </a:extLst>
            </p:cNvPr>
            <p:cNvPicPr>
              <a:picLocks noChangeAspect="1"/>
            </p:cNvPicPr>
            <p:nvPr/>
          </p:nvPicPr>
          <p:blipFill>
            <a:blip r:embed="rId3" cstate="print"/>
            <a:stretch>
              <a:fillRect/>
            </a:stretch>
          </p:blipFill>
          <p:spPr>
            <a:xfrm>
              <a:off x="1131889" y="8370"/>
              <a:ext cx="830636" cy="170297"/>
            </a:xfrm>
            <a:prstGeom prst="rect">
              <a:avLst/>
            </a:prstGeom>
          </p:spPr>
        </p:pic>
        <p:pic>
          <p:nvPicPr>
            <p:cNvPr id="105" name="Picture 104">
              <a:extLst>
                <a:ext uri="{FF2B5EF4-FFF2-40B4-BE49-F238E27FC236}">
                  <a16:creationId xmlns:a16="http://schemas.microsoft.com/office/drawing/2014/main" xmlns="" id="{9190EE09-0388-4A8E-8E5A-9A44091B4BBB}"/>
                </a:ext>
              </a:extLst>
            </p:cNvPr>
            <p:cNvPicPr>
              <a:picLocks noChangeAspect="1"/>
            </p:cNvPicPr>
            <p:nvPr/>
          </p:nvPicPr>
          <p:blipFill>
            <a:blip r:embed="rId4" cstate="print"/>
            <a:stretch>
              <a:fillRect/>
            </a:stretch>
          </p:blipFill>
          <p:spPr>
            <a:xfrm>
              <a:off x="635058" y="8370"/>
              <a:ext cx="1146844" cy="259567"/>
            </a:xfrm>
            <a:prstGeom prst="rect">
              <a:avLst/>
            </a:prstGeom>
          </p:spPr>
        </p:pic>
        <p:pic>
          <p:nvPicPr>
            <p:cNvPr id="106" name="Picture 105">
              <a:extLst>
                <a:ext uri="{FF2B5EF4-FFF2-40B4-BE49-F238E27FC236}">
                  <a16:creationId xmlns:a16="http://schemas.microsoft.com/office/drawing/2014/main" xmlns="" id="{085B9306-7D6C-4F88-83DE-0E3E3FBDDF28}"/>
                </a:ext>
              </a:extLst>
            </p:cNvPr>
            <p:cNvPicPr>
              <a:picLocks noChangeAspect="1"/>
            </p:cNvPicPr>
            <p:nvPr/>
          </p:nvPicPr>
          <p:blipFill>
            <a:blip r:embed="rId5" cstate="print"/>
            <a:stretch>
              <a:fillRect/>
            </a:stretch>
          </p:blipFill>
          <p:spPr>
            <a:xfrm>
              <a:off x="0" y="8370"/>
              <a:ext cx="1563549" cy="364792"/>
            </a:xfrm>
            <a:prstGeom prst="rect">
              <a:avLst/>
            </a:prstGeom>
          </p:spPr>
        </p:pic>
        <p:pic>
          <p:nvPicPr>
            <p:cNvPr id="107" name="Picture 106">
              <a:extLst>
                <a:ext uri="{FF2B5EF4-FFF2-40B4-BE49-F238E27FC236}">
                  <a16:creationId xmlns:a16="http://schemas.microsoft.com/office/drawing/2014/main" xmlns="" id="{AC3E997B-CC77-4FBD-8ED4-2D05EABE44CF}"/>
                </a:ext>
              </a:extLst>
            </p:cNvPr>
            <p:cNvPicPr>
              <a:picLocks noChangeAspect="1"/>
            </p:cNvPicPr>
            <p:nvPr/>
          </p:nvPicPr>
          <p:blipFill>
            <a:blip r:embed="rId6" cstate="print"/>
            <a:stretch>
              <a:fillRect/>
            </a:stretch>
          </p:blipFill>
          <p:spPr>
            <a:xfrm>
              <a:off x="206" y="3151"/>
              <a:ext cx="114544" cy="321485"/>
            </a:xfrm>
            <a:prstGeom prst="rect">
              <a:avLst/>
            </a:prstGeom>
          </p:spPr>
        </p:pic>
        <p:pic>
          <p:nvPicPr>
            <p:cNvPr id="108" name="Picture 107">
              <a:extLst>
                <a:ext uri="{FF2B5EF4-FFF2-40B4-BE49-F238E27FC236}">
                  <a16:creationId xmlns:a16="http://schemas.microsoft.com/office/drawing/2014/main" xmlns="" id="{08662449-9E07-4EE8-8B60-0D8127100979}"/>
                </a:ext>
              </a:extLst>
            </p:cNvPr>
            <p:cNvPicPr>
              <a:picLocks noChangeAspect="1"/>
            </p:cNvPicPr>
            <p:nvPr/>
          </p:nvPicPr>
          <p:blipFill>
            <a:blip r:embed="rId7" cstate="print"/>
            <a:stretch>
              <a:fillRect/>
            </a:stretch>
          </p:blipFill>
          <p:spPr>
            <a:xfrm>
              <a:off x="1376510" y="6884"/>
              <a:ext cx="186238" cy="259567"/>
            </a:xfrm>
            <a:prstGeom prst="rect">
              <a:avLst/>
            </a:prstGeom>
          </p:spPr>
        </p:pic>
        <p:pic>
          <p:nvPicPr>
            <p:cNvPr id="109" name="Picture 108">
              <a:extLst>
                <a:ext uri="{FF2B5EF4-FFF2-40B4-BE49-F238E27FC236}">
                  <a16:creationId xmlns:a16="http://schemas.microsoft.com/office/drawing/2014/main" xmlns="" id="{0126F8F7-E8D1-44CF-8BB9-AB58C481DBF1}"/>
                </a:ext>
              </a:extLst>
            </p:cNvPr>
            <p:cNvPicPr>
              <a:picLocks noChangeAspect="1"/>
            </p:cNvPicPr>
            <p:nvPr/>
          </p:nvPicPr>
          <p:blipFill>
            <a:blip r:embed="rId8" cstate="print"/>
            <a:stretch>
              <a:fillRect/>
            </a:stretch>
          </p:blipFill>
          <p:spPr>
            <a:xfrm>
              <a:off x="1644853" y="8370"/>
              <a:ext cx="137255" cy="170297"/>
            </a:xfrm>
            <a:prstGeom prst="rect">
              <a:avLst/>
            </a:prstGeom>
          </p:spPr>
        </p:pic>
      </p:grpSp>
      <p:sp>
        <p:nvSpPr>
          <p:cNvPr id="101" name="TextBox 100">
            <a:extLst>
              <a:ext uri="{FF2B5EF4-FFF2-40B4-BE49-F238E27FC236}">
                <a16:creationId xmlns:a16="http://schemas.microsoft.com/office/drawing/2014/main" xmlns="" id="{6414A6BB-DB0C-4EFF-AF18-F65C56C05BF4}"/>
              </a:ext>
            </a:extLst>
          </p:cNvPr>
          <p:cNvSpPr txBox="1"/>
          <p:nvPr/>
        </p:nvSpPr>
        <p:spPr>
          <a:xfrm>
            <a:off x="8372409" y="60214"/>
            <a:ext cx="3670877" cy="461665"/>
          </a:xfrm>
          <a:prstGeom prst="rect">
            <a:avLst/>
          </a:prstGeom>
          <a:noFill/>
        </p:spPr>
        <p:txBody>
          <a:bodyPr wrap="none" rtlCol="0">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BADAN</a:t>
            </a: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 PERENCANAAN PEMBANGUNAN DAERAH, </a:t>
            </a:r>
          </a:p>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PENELITIAN DAN PENGEMBANGAN</a:t>
            </a:r>
            <a:endParaRPr kumimoji="0" lang="en-AU"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endParaRPr>
          </a:p>
        </p:txBody>
      </p:sp>
      <p:grpSp>
        <p:nvGrpSpPr>
          <p:cNvPr id="5" name="Group 92">
            <a:extLst>
              <a:ext uri="{FF2B5EF4-FFF2-40B4-BE49-F238E27FC236}">
                <a16:creationId xmlns:a16="http://schemas.microsoft.com/office/drawing/2014/main" xmlns="" id="{5404B2C6-6753-4A92-A337-27CDC05D7A88}"/>
              </a:ext>
            </a:extLst>
          </p:cNvPr>
          <p:cNvGrpSpPr/>
          <p:nvPr/>
        </p:nvGrpSpPr>
        <p:grpSpPr>
          <a:xfrm>
            <a:off x="208820" y="-19041"/>
            <a:ext cx="614646" cy="1211970"/>
            <a:chOff x="1095470" y="1146633"/>
            <a:chExt cx="755937" cy="1766816"/>
          </a:xfrm>
        </p:grpSpPr>
        <p:grpSp>
          <p:nvGrpSpPr>
            <p:cNvPr id="6" name="Group 94">
              <a:extLst>
                <a:ext uri="{FF2B5EF4-FFF2-40B4-BE49-F238E27FC236}">
                  <a16:creationId xmlns:a16="http://schemas.microsoft.com/office/drawing/2014/main" xmlns="" id="{9A6526F4-8EFF-47B2-8473-D9077370C497}"/>
                </a:ext>
              </a:extLst>
            </p:cNvPr>
            <p:cNvGrpSpPr/>
            <p:nvPr/>
          </p:nvGrpSpPr>
          <p:grpSpPr>
            <a:xfrm>
              <a:off x="1095473" y="1146633"/>
              <a:ext cx="755934" cy="1766816"/>
              <a:chOff x="1095473" y="1146633"/>
              <a:chExt cx="755934" cy="1766816"/>
            </a:xfrm>
          </p:grpSpPr>
          <p:sp>
            <p:nvSpPr>
              <p:cNvPr id="97" name="Rectangle 96">
                <a:extLst>
                  <a:ext uri="{FF2B5EF4-FFF2-40B4-BE49-F238E27FC236}">
                    <a16:creationId xmlns:a16="http://schemas.microsoft.com/office/drawing/2014/main" xmlns="" id="{8C0A0C94-F08E-418B-A2E1-04ADF76A5DB8}"/>
                  </a:ext>
                </a:extLst>
              </p:cNvPr>
              <p:cNvSpPr/>
              <p:nvPr/>
            </p:nvSpPr>
            <p:spPr>
              <a:xfrm>
                <a:off x="1095473" y="1146633"/>
                <a:ext cx="755934" cy="175818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8" name="Right Triangle 97">
                <a:extLst>
                  <a:ext uri="{FF2B5EF4-FFF2-40B4-BE49-F238E27FC236}">
                    <a16:creationId xmlns:a16="http://schemas.microsoft.com/office/drawing/2014/main" xmlns="" id="{9E3E4CFB-FDA6-4EFA-B09E-DE3E4170C177}"/>
                  </a:ext>
                </a:extLst>
              </p:cNvPr>
              <p:cNvSpPr/>
              <p:nvPr/>
            </p:nvSpPr>
            <p:spPr>
              <a:xfrm rot="10800000">
                <a:off x="1752599" y="1155269"/>
                <a:ext cx="98805" cy="1758180"/>
              </a:xfrm>
              <a:prstGeom prst="rtTriangle">
                <a:avLst/>
              </a:prstGeom>
              <a:solidFill>
                <a:srgbClr val="F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96" name="Isosceles Triangle 95">
              <a:extLst>
                <a:ext uri="{FF2B5EF4-FFF2-40B4-BE49-F238E27FC236}">
                  <a16:creationId xmlns:a16="http://schemas.microsoft.com/office/drawing/2014/main" xmlns="" id="{B4689D80-EBD4-43D7-B761-AA3B512B19E7}"/>
                </a:ext>
              </a:extLst>
            </p:cNvPr>
            <p:cNvSpPr/>
            <p:nvPr/>
          </p:nvSpPr>
          <p:spPr>
            <a:xfrm>
              <a:off x="1095470" y="2588419"/>
              <a:ext cx="755934" cy="316393"/>
            </a:xfrm>
            <a:prstGeom prst="triangle">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pic>
        <p:nvPicPr>
          <p:cNvPr id="78" name="Picture 77"/>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00899" y="68972"/>
            <a:ext cx="830485" cy="778580"/>
          </a:xfrm>
          <a:prstGeom prst="rect">
            <a:avLst/>
          </a:prstGeom>
        </p:spPr>
      </p:pic>
      <p:sp>
        <p:nvSpPr>
          <p:cNvPr id="71" name="Title 1">
            <a:extLst>
              <a:ext uri="{FF2B5EF4-FFF2-40B4-BE49-F238E27FC236}">
                <a16:creationId xmlns:a16="http://schemas.microsoft.com/office/drawing/2014/main" xmlns="" id="{00F715A4-1855-4BF1-BB3F-0EE5144CBB8D}"/>
              </a:ext>
            </a:extLst>
          </p:cNvPr>
          <p:cNvSpPr txBox="1">
            <a:spLocks/>
          </p:cNvSpPr>
          <p:nvPr/>
        </p:nvSpPr>
        <p:spPr>
          <a:xfrm>
            <a:off x="942948" y="590551"/>
            <a:ext cx="6791352" cy="781050"/>
          </a:xfrm>
          <a:prstGeom prst="rect">
            <a:avLst/>
          </a:prstGeom>
        </p:spPr>
        <p:style>
          <a:lnRef idx="2">
            <a:schemeClr val="dk1">
              <a:shade val="50000"/>
            </a:schemeClr>
          </a:lnRef>
          <a:fillRef idx="1">
            <a:schemeClr val="dk1"/>
          </a:fillRef>
          <a:effectRef idx="0">
            <a:schemeClr val="dk1"/>
          </a:effectRef>
          <a:fontRef idx="minor">
            <a:schemeClr val="lt1"/>
          </a:fontRef>
        </p:style>
        <p:txBody>
          <a:bodyPr lIns="49513" tIns="24756" rIns="49513" bIns="24756" anchor="ctr"/>
          <a:lstStyle/>
          <a:p>
            <a:pPr algn="ctr">
              <a:lnSpc>
                <a:spcPct val="90000"/>
              </a:lnSpc>
              <a:defRPr/>
            </a:pPr>
            <a:r>
              <a:rPr lang="id-ID"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mbria" pitchFamily="18" charset="0"/>
                <a:ea typeface="Cambria" pitchFamily="18" charset="0"/>
              </a:rPr>
              <a:t>CAPAIAN &amp; TARGET RPJMD</a:t>
            </a:r>
            <a:endParaRPr lang="en-ID"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mbria" pitchFamily="18" charset="0"/>
              <a:ea typeface="Cambria" pitchFamily="18" charset="0"/>
            </a:endParaRPr>
          </a:p>
        </p:txBody>
      </p:sp>
      <p:graphicFrame>
        <p:nvGraphicFramePr>
          <p:cNvPr id="79" name="Diagram 78"/>
          <p:cNvGraphicFramePr/>
          <p:nvPr/>
        </p:nvGraphicFramePr>
        <p:xfrm>
          <a:off x="1695450" y="1481667"/>
          <a:ext cx="9829800" cy="501438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80" name="TextBox 79"/>
          <p:cNvSpPr txBox="1"/>
          <p:nvPr/>
        </p:nvSpPr>
        <p:spPr>
          <a:xfrm>
            <a:off x="0" y="6396335"/>
            <a:ext cx="4193456" cy="461665"/>
          </a:xfrm>
          <a:prstGeom prst="rect">
            <a:avLst/>
          </a:prstGeom>
          <a:noFill/>
        </p:spPr>
        <p:txBody>
          <a:bodyPr wrap="none" rtlCol="0">
            <a:spAutoFit/>
          </a:bodyPr>
          <a:lstStyle/>
          <a:p>
            <a:r>
              <a:rPr lang="id-ID" sz="2400" b="1" dirty="0" smtClean="0"/>
              <a:t>Keterangan: *) data tahun 2017</a:t>
            </a:r>
            <a:endParaRPr lang="id-ID" sz="2400" b="1" dirty="0"/>
          </a:p>
        </p:txBody>
      </p:sp>
    </p:spTree>
    <p:extLst>
      <p:ext uri="{BB962C8B-B14F-4D97-AF65-F5344CB8AC3E}">
        <p14:creationId xmlns:p14="http://schemas.microsoft.com/office/powerpoint/2010/main" xmlns="" val="39937784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pattFill prst="pct5">
          <a:fgClr>
            <a:srgbClr val="ED1C24"/>
          </a:fgClr>
          <a:bgClr>
            <a:schemeClr val="bg1"/>
          </a:bgClr>
        </a:pattFill>
        <a:effectLst/>
      </p:bgPr>
    </p:bg>
    <p:spTree>
      <p:nvGrpSpPr>
        <p:cNvPr id="1" name=""/>
        <p:cNvGrpSpPr/>
        <p:nvPr/>
      </p:nvGrpSpPr>
      <p:grpSpPr>
        <a:xfrm>
          <a:off x="0" y="0"/>
          <a:ext cx="0" cy="0"/>
          <a:chOff x="0" y="0"/>
          <a:chExt cx="0" cy="0"/>
        </a:xfrm>
      </p:grpSpPr>
      <p:pic>
        <p:nvPicPr>
          <p:cNvPr id="29" name="Picture 2" descr="https://pasardana.id/media/12383/ilustrasi-inflasi-a.jpg?crop=0,0.014919144496609209,0,0&amp;cropmode=percentage&amp;width=675&amp;height=380&amp;rnd=131703573570000000"/>
          <p:cNvPicPr>
            <a:picLocks noChangeAspect="1" noChangeArrowheads="1"/>
          </p:cNvPicPr>
          <p:nvPr/>
        </p:nvPicPr>
        <p:blipFill>
          <a:blip r:embed="rId2">
            <a:lum bright="20000"/>
          </a:blip>
          <a:srcRect/>
          <a:stretch>
            <a:fillRect/>
          </a:stretch>
        </p:blipFill>
        <p:spPr bwMode="auto">
          <a:xfrm>
            <a:off x="0" y="1711325"/>
            <a:ext cx="12192000" cy="5104836"/>
          </a:xfrm>
          <a:prstGeom prst="rect">
            <a:avLst/>
          </a:prstGeom>
          <a:noFill/>
        </p:spPr>
      </p:pic>
      <p:grpSp>
        <p:nvGrpSpPr>
          <p:cNvPr id="2" name="Group 149"/>
          <p:cNvGrpSpPr/>
          <p:nvPr/>
        </p:nvGrpSpPr>
        <p:grpSpPr>
          <a:xfrm>
            <a:off x="696464" y="-33996"/>
            <a:ext cx="5568287" cy="432000"/>
            <a:chOff x="0" y="6445041"/>
            <a:chExt cx="5568287" cy="432000"/>
          </a:xfrm>
        </p:grpSpPr>
        <p:grpSp>
          <p:nvGrpSpPr>
            <p:cNvPr id="3" name="Group 150">
              <a:extLst>
                <a:ext uri="{FF2B5EF4-FFF2-40B4-BE49-F238E27FC236}">
                  <a16:creationId xmlns:a16="http://schemas.microsoft.com/office/drawing/2014/main" xmlns="" id="{530A10F9-18A0-4F2B-AEE2-A38B8BA57C4D}"/>
                </a:ext>
              </a:extLst>
            </p:cNvPr>
            <p:cNvGrpSpPr/>
            <p:nvPr/>
          </p:nvGrpSpPr>
          <p:grpSpPr>
            <a:xfrm rot="10800000" flipH="1">
              <a:off x="0" y="6445041"/>
              <a:ext cx="5568287" cy="432000"/>
              <a:chOff x="0" y="3151"/>
              <a:chExt cx="1962525" cy="321485"/>
            </a:xfrm>
          </p:grpSpPr>
          <p:pic>
            <p:nvPicPr>
              <p:cNvPr id="166" name="Picture 165">
                <a:extLst>
                  <a:ext uri="{FF2B5EF4-FFF2-40B4-BE49-F238E27FC236}">
                    <a16:creationId xmlns:a16="http://schemas.microsoft.com/office/drawing/2014/main" xmlns="" id="{1B396F22-D0CD-469D-A65A-A94960B63F70}"/>
                  </a:ext>
                </a:extLst>
              </p:cNvPr>
              <p:cNvPicPr>
                <a:picLocks noChangeAspect="1"/>
              </p:cNvPicPr>
              <p:nvPr/>
            </p:nvPicPr>
            <p:blipFill>
              <a:blip r:embed="rId3" cstate="print"/>
              <a:stretch>
                <a:fillRect/>
              </a:stretch>
            </p:blipFill>
            <p:spPr>
              <a:xfrm>
                <a:off x="1131889" y="8370"/>
                <a:ext cx="830636" cy="170297"/>
              </a:xfrm>
              <a:prstGeom prst="rect">
                <a:avLst/>
              </a:prstGeom>
            </p:spPr>
          </p:pic>
          <p:pic>
            <p:nvPicPr>
              <p:cNvPr id="167" name="Picture 166">
                <a:extLst>
                  <a:ext uri="{FF2B5EF4-FFF2-40B4-BE49-F238E27FC236}">
                    <a16:creationId xmlns:a16="http://schemas.microsoft.com/office/drawing/2014/main" xmlns="" id="{5866EF6C-BC8B-434B-9454-388BD59E173D}"/>
                  </a:ext>
                </a:extLst>
              </p:cNvPr>
              <p:cNvPicPr>
                <a:picLocks noChangeAspect="1"/>
              </p:cNvPicPr>
              <p:nvPr/>
            </p:nvPicPr>
            <p:blipFill>
              <a:blip r:embed="rId4" cstate="print"/>
              <a:stretch>
                <a:fillRect/>
              </a:stretch>
            </p:blipFill>
            <p:spPr>
              <a:xfrm>
                <a:off x="635058" y="8370"/>
                <a:ext cx="1164519" cy="235172"/>
              </a:xfrm>
              <a:prstGeom prst="rect">
                <a:avLst/>
              </a:prstGeom>
            </p:spPr>
          </p:pic>
          <p:pic>
            <p:nvPicPr>
              <p:cNvPr id="168" name="Picture 167">
                <a:extLst>
                  <a:ext uri="{FF2B5EF4-FFF2-40B4-BE49-F238E27FC236}">
                    <a16:creationId xmlns:a16="http://schemas.microsoft.com/office/drawing/2014/main" xmlns="" id="{F6BF2F4F-F0DE-4A3E-9AD8-85B352D7F603}"/>
                  </a:ext>
                </a:extLst>
              </p:cNvPr>
              <p:cNvPicPr>
                <a:picLocks noChangeAspect="1"/>
              </p:cNvPicPr>
              <p:nvPr/>
            </p:nvPicPr>
            <p:blipFill>
              <a:blip r:embed="rId5" cstate="print"/>
              <a:stretch>
                <a:fillRect/>
              </a:stretch>
            </p:blipFill>
            <p:spPr>
              <a:xfrm>
                <a:off x="0" y="8370"/>
                <a:ext cx="1563549" cy="316266"/>
              </a:xfrm>
              <a:prstGeom prst="rect">
                <a:avLst/>
              </a:prstGeom>
            </p:spPr>
          </p:pic>
          <p:pic>
            <p:nvPicPr>
              <p:cNvPr id="169" name="Picture 168">
                <a:extLst>
                  <a:ext uri="{FF2B5EF4-FFF2-40B4-BE49-F238E27FC236}">
                    <a16:creationId xmlns:a16="http://schemas.microsoft.com/office/drawing/2014/main" xmlns="" id="{379E1CC8-BD7F-4D4F-AD9C-01C0BA007050}"/>
                  </a:ext>
                </a:extLst>
              </p:cNvPr>
              <p:cNvPicPr>
                <a:picLocks noChangeAspect="1"/>
              </p:cNvPicPr>
              <p:nvPr/>
            </p:nvPicPr>
            <p:blipFill>
              <a:blip r:embed="rId6" cstate="print"/>
              <a:stretch>
                <a:fillRect/>
              </a:stretch>
            </p:blipFill>
            <p:spPr>
              <a:xfrm>
                <a:off x="206" y="3151"/>
                <a:ext cx="114544" cy="321485"/>
              </a:xfrm>
              <a:prstGeom prst="rect">
                <a:avLst/>
              </a:prstGeom>
            </p:spPr>
          </p:pic>
          <p:pic>
            <p:nvPicPr>
              <p:cNvPr id="170" name="Picture 169">
                <a:extLst>
                  <a:ext uri="{FF2B5EF4-FFF2-40B4-BE49-F238E27FC236}">
                    <a16:creationId xmlns:a16="http://schemas.microsoft.com/office/drawing/2014/main" xmlns="" id="{AF08D713-7402-44EA-9B24-38A05E52424E}"/>
                  </a:ext>
                </a:extLst>
              </p:cNvPr>
              <p:cNvPicPr>
                <a:picLocks noChangeAspect="1"/>
              </p:cNvPicPr>
              <p:nvPr/>
            </p:nvPicPr>
            <p:blipFill>
              <a:blip r:embed="rId7" cstate="print"/>
              <a:stretch>
                <a:fillRect/>
              </a:stretch>
            </p:blipFill>
            <p:spPr>
              <a:xfrm>
                <a:off x="1359962" y="8370"/>
                <a:ext cx="203587" cy="235172"/>
              </a:xfrm>
              <a:prstGeom prst="rect">
                <a:avLst/>
              </a:prstGeom>
            </p:spPr>
          </p:pic>
          <p:pic>
            <p:nvPicPr>
              <p:cNvPr id="171" name="Picture 170">
                <a:extLst>
                  <a:ext uri="{FF2B5EF4-FFF2-40B4-BE49-F238E27FC236}">
                    <a16:creationId xmlns:a16="http://schemas.microsoft.com/office/drawing/2014/main" xmlns="" id="{B5E2C757-CD8E-4800-93CF-7BF331978FB2}"/>
                  </a:ext>
                </a:extLst>
              </p:cNvPr>
              <p:cNvPicPr>
                <a:picLocks noChangeAspect="1"/>
              </p:cNvPicPr>
              <p:nvPr/>
            </p:nvPicPr>
            <p:blipFill>
              <a:blip r:embed="rId8" cstate="print"/>
              <a:stretch>
                <a:fillRect/>
              </a:stretch>
            </p:blipFill>
            <p:spPr>
              <a:xfrm>
                <a:off x="1644853" y="8370"/>
                <a:ext cx="154726" cy="170297"/>
              </a:xfrm>
              <a:prstGeom prst="rect">
                <a:avLst/>
              </a:prstGeom>
            </p:spPr>
          </p:pic>
        </p:grpSp>
        <p:sp>
          <p:nvSpPr>
            <p:cNvPr id="154" name="TextBox 153">
              <a:extLst>
                <a:ext uri="{FF2B5EF4-FFF2-40B4-BE49-F238E27FC236}">
                  <a16:creationId xmlns:a16="http://schemas.microsoft.com/office/drawing/2014/main" xmlns="" id="{973E7806-366B-4D25-BF71-B9B1A0732416}"/>
                </a:ext>
              </a:extLst>
            </p:cNvPr>
            <p:cNvSpPr txBox="1"/>
            <p:nvPr/>
          </p:nvSpPr>
          <p:spPr>
            <a:xfrm>
              <a:off x="187085" y="6493928"/>
              <a:ext cx="328032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PEMERINTAH KABUPATEN BULELENG</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grpSp>
      <p:grpSp>
        <p:nvGrpSpPr>
          <p:cNvPr id="4" name="Group 70">
            <a:extLst>
              <a:ext uri="{FF2B5EF4-FFF2-40B4-BE49-F238E27FC236}">
                <a16:creationId xmlns:a16="http://schemas.microsoft.com/office/drawing/2014/main" xmlns="" id="{5064E815-0602-43C4-85AE-827DDFDA65E5}"/>
              </a:ext>
            </a:extLst>
          </p:cNvPr>
          <p:cNvGrpSpPr/>
          <p:nvPr/>
        </p:nvGrpSpPr>
        <p:grpSpPr>
          <a:xfrm flipH="1">
            <a:off x="7322858" y="-14514"/>
            <a:ext cx="4864625" cy="592620"/>
            <a:chOff x="0" y="3151"/>
            <a:chExt cx="1962525" cy="370011"/>
          </a:xfrm>
        </p:grpSpPr>
        <p:pic>
          <p:nvPicPr>
            <p:cNvPr id="104" name="Picture 103">
              <a:extLst>
                <a:ext uri="{FF2B5EF4-FFF2-40B4-BE49-F238E27FC236}">
                  <a16:creationId xmlns:a16="http://schemas.microsoft.com/office/drawing/2014/main" xmlns="" id="{F9560A86-BD73-402D-B704-3B996C656620}"/>
                </a:ext>
              </a:extLst>
            </p:cNvPr>
            <p:cNvPicPr>
              <a:picLocks noChangeAspect="1"/>
            </p:cNvPicPr>
            <p:nvPr/>
          </p:nvPicPr>
          <p:blipFill>
            <a:blip r:embed="rId3" cstate="print"/>
            <a:stretch>
              <a:fillRect/>
            </a:stretch>
          </p:blipFill>
          <p:spPr>
            <a:xfrm>
              <a:off x="1131889" y="8370"/>
              <a:ext cx="830636" cy="170297"/>
            </a:xfrm>
            <a:prstGeom prst="rect">
              <a:avLst/>
            </a:prstGeom>
          </p:spPr>
        </p:pic>
        <p:pic>
          <p:nvPicPr>
            <p:cNvPr id="105" name="Picture 104">
              <a:extLst>
                <a:ext uri="{FF2B5EF4-FFF2-40B4-BE49-F238E27FC236}">
                  <a16:creationId xmlns:a16="http://schemas.microsoft.com/office/drawing/2014/main" xmlns="" id="{9190EE09-0388-4A8E-8E5A-9A44091B4BBB}"/>
                </a:ext>
              </a:extLst>
            </p:cNvPr>
            <p:cNvPicPr>
              <a:picLocks noChangeAspect="1"/>
            </p:cNvPicPr>
            <p:nvPr/>
          </p:nvPicPr>
          <p:blipFill>
            <a:blip r:embed="rId4" cstate="print"/>
            <a:stretch>
              <a:fillRect/>
            </a:stretch>
          </p:blipFill>
          <p:spPr>
            <a:xfrm>
              <a:off x="635058" y="8370"/>
              <a:ext cx="1146844" cy="259567"/>
            </a:xfrm>
            <a:prstGeom prst="rect">
              <a:avLst/>
            </a:prstGeom>
          </p:spPr>
        </p:pic>
        <p:pic>
          <p:nvPicPr>
            <p:cNvPr id="106" name="Picture 105">
              <a:extLst>
                <a:ext uri="{FF2B5EF4-FFF2-40B4-BE49-F238E27FC236}">
                  <a16:creationId xmlns:a16="http://schemas.microsoft.com/office/drawing/2014/main" xmlns="" id="{085B9306-7D6C-4F88-83DE-0E3E3FBDDF28}"/>
                </a:ext>
              </a:extLst>
            </p:cNvPr>
            <p:cNvPicPr>
              <a:picLocks noChangeAspect="1"/>
            </p:cNvPicPr>
            <p:nvPr/>
          </p:nvPicPr>
          <p:blipFill>
            <a:blip r:embed="rId5" cstate="print"/>
            <a:stretch>
              <a:fillRect/>
            </a:stretch>
          </p:blipFill>
          <p:spPr>
            <a:xfrm>
              <a:off x="0" y="8370"/>
              <a:ext cx="1563549" cy="364792"/>
            </a:xfrm>
            <a:prstGeom prst="rect">
              <a:avLst/>
            </a:prstGeom>
          </p:spPr>
        </p:pic>
        <p:pic>
          <p:nvPicPr>
            <p:cNvPr id="107" name="Picture 106">
              <a:extLst>
                <a:ext uri="{FF2B5EF4-FFF2-40B4-BE49-F238E27FC236}">
                  <a16:creationId xmlns:a16="http://schemas.microsoft.com/office/drawing/2014/main" xmlns="" id="{AC3E997B-CC77-4FBD-8ED4-2D05EABE44CF}"/>
                </a:ext>
              </a:extLst>
            </p:cNvPr>
            <p:cNvPicPr>
              <a:picLocks noChangeAspect="1"/>
            </p:cNvPicPr>
            <p:nvPr/>
          </p:nvPicPr>
          <p:blipFill>
            <a:blip r:embed="rId6" cstate="print"/>
            <a:stretch>
              <a:fillRect/>
            </a:stretch>
          </p:blipFill>
          <p:spPr>
            <a:xfrm>
              <a:off x="206" y="3151"/>
              <a:ext cx="114544" cy="321485"/>
            </a:xfrm>
            <a:prstGeom prst="rect">
              <a:avLst/>
            </a:prstGeom>
          </p:spPr>
        </p:pic>
        <p:pic>
          <p:nvPicPr>
            <p:cNvPr id="108" name="Picture 107">
              <a:extLst>
                <a:ext uri="{FF2B5EF4-FFF2-40B4-BE49-F238E27FC236}">
                  <a16:creationId xmlns:a16="http://schemas.microsoft.com/office/drawing/2014/main" xmlns="" id="{08662449-9E07-4EE8-8B60-0D8127100979}"/>
                </a:ext>
              </a:extLst>
            </p:cNvPr>
            <p:cNvPicPr>
              <a:picLocks noChangeAspect="1"/>
            </p:cNvPicPr>
            <p:nvPr/>
          </p:nvPicPr>
          <p:blipFill>
            <a:blip r:embed="rId7" cstate="print"/>
            <a:stretch>
              <a:fillRect/>
            </a:stretch>
          </p:blipFill>
          <p:spPr>
            <a:xfrm>
              <a:off x="1376510" y="6884"/>
              <a:ext cx="186238" cy="259567"/>
            </a:xfrm>
            <a:prstGeom prst="rect">
              <a:avLst/>
            </a:prstGeom>
          </p:spPr>
        </p:pic>
        <p:pic>
          <p:nvPicPr>
            <p:cNvPr id="109" name="Picture 108">
              <a:extLst>
                <a:ext uri="{FF2B5EF4-FFF2-40B4-BE49-F238E27FC236}">
                  <a16:creationId xmlns:a16="http://schemas.microsoft.com/office/drawing/2014/main" xmlns="" id="{0126F8F7-E8D1-44CF-8BB9-AB58C481DBF1}"/>
                </a:ext>
              </a:extLst>
            </p:cNvPr>
            <p:cNvPicPr>
              <a:picLocks noChangeAspect="1"/>
            </p:cNvPicPr>
            <p:nvPr/>
          </p:nvPicPr>
          <p:blipFill>
            <a:blip r:embed="rId8" cstate="print"/>
            <a:stretch>
              <a:fillRect/>
            </a:stretch>
          </p:blipFill>
          <p:spPr>
            <a:xfrm>
              <a:off x="1644853" y="8370"/>
              <a:ext cx="137255" cy="170297"/>
            </a:xfrm>
            <a:prstGeom prst="rect">
              <a:avLst/>
            </a:prstGeom>
          </p:spPr>
        </p:pic>
      </p:grpSp>
      <p:sp>
        <p:nvSpPr>
          <p:cNvPr id="101" name="TextBox 100">
            <a:extLst>
              <a:ext uri="{FF2B5EF4-FFF2-40B4-BE49-F238E27FC236}">
                <a16:creationId xmlns:a16="http://schemas.microsoft.com/office/drawing/2014/main" xmlns="" id="{6414A6BB-DB0C-4EFF-AF18-F65C56C05BF4}"/>
              </a:ext>
            </a:extLst>
          </p:cNvPr>
          <p:cNvSpPr txBox="1"/>
          <p:nvPr/>
        </p:nvSpPr>
        <p:spPr>
          <a:xfrm>
            <a:off x="8372409" y="60214"/>
            <a:ext cx="3670877" cy="461665"/>
          </a:xfrm>
          <a:prstGeom prst="rect">
            <a:avLst/>
          </a:prstGeom>
          <a:noFill/>
        </p:spPr>
        <p:txBody>
          <a:bodyPr wrap="none" rtlCol="0">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BADAN</a:t>
            </a: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 PERENCANAAN PEMBANGUNAN DAERAH, </a:t>
            </a:r>
          </a:p>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PENELITIAN DAN PENGEMBANGAN</a:t>
            </a:r>
            <a:endParaRPr kumimoji="0" lang="en-AU"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endParaRPr>
          </a:p>
        </p:txBody>
      </p:sp>
      <p:grpSp>
        <p:nvGrpSpPr>
          <p:cNvPr id="5" name="Group 92">
            <a:extLst>
              <a:ext uri="{FF2B5EF4-FFF2-40B4-BE49-F238E27FC236}">
                <a16:creationId xmlns:a16="http://schemas.microsoft.com/office/drawing/2014/main" xmlns="" id="{5404B2C6-6753-4A92-A337-27CDC05D7A88}"/>
              </a:ext>
            </a:extLst>
          </p:cNvPr>
          <p:cNvGrpSpPr/>
          <p:nvPr/>
        </p:nvGrpSpPr>
        <p:grpSpPr>
          <a:xfrm>
            <a:off x="208820" y="-19041"/>
            <a:ext cx="614646" cy="1211970"/>
            <a:chOff x="1095470" y="1146633"/>
            <a:chExt cx="755937" cy="1766816"/>
          </a:xfrm>
        </p:grpSpPr>
        <p:grpSp>
          <p:nvGrpSpPr>
            <p:cNvPr id="6" name="Group 94">
              <a:extLst>
                <a:ext uri="{FF2B5EF4-FFF2-40B4-BE49-F238E27FC236}">
                  <a16:creationId xmlns:a16="http://schemas.microsoft.com/office/drawing/2014/main" xmlns="" id="{9A6526F4-8EFF-47B2-8473-D9077370C497}"/>
                </a:ext>
              </a:extLst>
            </p:cNvPr>
            <p:cNvGrpSpPr/>
            <p:nvPr/>
          </p:nvGrpSpPr>
          <p:grpSpPr>
            <a:xfrm>
              <a:off x="1095473" y="1146633"/>
              <a:ext cx="755934" cy="1766816"/>
              <a:chOff x="1095473" y="1146633"/>
              <a:chExt cx="755934" cy="1766816"/>
            </a:xfrm>
          </p:grpSpPr>
          <p:sp>
            <p:nvSpPr>
              <p:cNvPr id="97" name="Rectangle 96">
                <a:extLst>
                  <a:ext uri="{FF2B5EF4-FFF2-40B4-BE49-F238E27FC236}">
                    <a16:creationId xmlns:a16="http://schemas.microsoft.com/office/drawing/2014/main" xmlns="" id="{8C0A0C94-F08E-418B-A2E1-04ADF76A5DB8}"/>
                  </a:ext>
                </a:extLst>
              </p:cNvPr>
              <p:cNvSpPr/>
              <p:nvPr/>
            </p:nvSpPr>
            <p:spPr>
              <a:xfrm>
                <a:off x="1095473" y="1146633"/>
                <a:ext cx="755934" cy="175818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8" name="Right Triangle 97">
                <a:extLst>
                  <a:ext uri="{FF2B5EF4-FFF2-40B4-BE49-F238E27FC236}">
                    <a16:creationId xmlns:a16="http://schemas.microsoft.com/office/drawing/2014/main" xmlns="" id="{9E3E4CFB-FDA6-4EFA-B09E-DE3E4170C177}"/>
                  </a:ext>
                </a:extLst>
              </p:cNvPr>
              <p:cNvSpPr/>
              <p:nvPr/>
            </p:nvSpPr>
            <p:spPr>
              <a:xfrm rot="10800000">
                <a:off x="1752599" y="1155269"/>
                <a:ext cx="98805" cy="1758180"/>
              </a:xfrm>
              <a:prstGeom prst="rtTriangle">
                <a:avLst/>
              </a:prstGeom>
              <a:solidFill>
                <a:srgbClr val="F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96" name="Isosceles Triangle 95">
              <a:extLst>
                <a:ext uri="{FF2B5EF4-FFF2-40B4-BE49-F238E27FC236}">
                  <a16:creationId xmlns:a16="http://schemas.microsoft.com/office/drawing/2014/main" xmlns="" id="{B4689D80-EBD4-43D7-B761-AA3B512B19E7}"/>
                </a:ext>
              </a:extLst>
            </p:cNvPr>
            <p:cNvSpPr/>
            <p:nvPr/>
          </p:nvSpPr>
          <p:spPr>
            <a:xfrm>
              <a:off x="1095470" y="2588419"/>
              <a:ext cx="755934" cy="316393"/>
            </a:xfrm>
            <a:prstGeom prst="triangle">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pic>
        <p:nvPicPr>
          <p:cNvPr id="78" name="Picture 77"/>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00899" y="68972"/>
            <a:ext cx="830485" cy="778580"/>
          </a:xfrm>
          <a:prstGeom prst="rect">
            <a:avLst/>
          </a:prstGeom>
        </p:spPr>
      </p:pic>
      <p:sp>
        <p:nvSpPr>
          <p:cNvPr id="71" name="Title 1">
            <a:extLst>
              <a:ext uri="{FF2B5EF4-FFF2-40B4-BE49-F238E27FC236}">
                <a16:creationId xmlns:a16="http://schemas.microsoft.com/office/drawing/2014/main" xmlns="" id="{00F715A4-1855-4BF1-BB3F-0EE5144CBB8D}"/>
              </a:ext>
            </a:extLst>
          </p:cNvPr>
          <p:cNvSpPr txBox="1">
            <a:spLocks/>
          </p:cNvSpPr>
          <p:nvPr/>
        </p:nvSpPr>
        <p:spPr>
          <a:xfrm>
            <a:off x="942948" y="590551"/>
            <a:ext cx="6791352" cy="781050"/>
          </a:xfrm>
          <a:prstGeom prst="rect">
            <a:avLst/>
          </a:prstGeom>
        </p:spPr>
        <p:style>
          <a:lnRef idx="2">
            <a:schemeClr val="dk1">
              <a:shade val="50000"/>
            </a:schemeClr>
          </a:lnRef>
          <a:fillRef idx="1">
            <a:schemeClr val="dk1"/>
          </a:fillRef>
          <a:effectRef idx="0">
            <a:schemeClr val="dk1"/>
          </a:effectRef>
          <a:fontRef idx="minor">
            <a:schemeClr val="lt1"/>
          </a:fontRef>
        </p:style>
        <p:txBody>
          <a:bodyPr lIns="49513" tIns="24756" rIns="49513" bIns="24756" anchor="ctr"/>
          <a:lstStyle/>
          <a:p>
            <a:pPr algn="ctr">
              <a:lnSpc>
                <a:spcPct val="90000"/>
              </a:lnSpc>
              <a:defRPr/>
            </a:pPr>
            <a:r>
              <a:rPr lang="id-ID"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mbria" pitchFamily="18" charset="0"/>
                <a:ea typeface="Cambria" pitchFamily="18" charset="0"/>
              </a:rPr>
              <a:t>CAPAIAN &amp; TARGET RPJMD</a:t>
            </a:r>
            <a:endParaRPr lang="en-ID"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mbria" pitchFamily="18" charset="0"/>
              <a:ea typeface="Cambria" pitchFamily="18" charset="0"/>
            </a:endParaRPr>
          </a:p>
        </p:txBody>
      </p:sp>
      <p:graphicFrame>
        <p:nvGraphicFramePr>
          <p:cNvPr id="79" name="Diagram 78"/>
          <p:cNvGraphicFramePr/>
          <p:nvPr/>
        </p:nvGraphicFramePr>
        <p:xfrm>
          <a:off x="1936750" y="1481667"/>
          <a:ext cx="9588500" cy="501438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xmlns="" val="39937784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pattFill prst="pct5">
          <a:fgClr>
            <a:srgbClr val="ED1C24"/>
          </a:fgClr>
          <a:bgClr>
            <a:schemeClr val="bg1"/>
          </a:bgClr>
        </a:pattFill>
        <a:effectLst/>
      </p:bgPr>
    </p:bg>
    <p:spTree>
      <p:nvGrpSpPr>
        <p:cNvPr id="1" name=""/>
        <p:cNvGrpSpPr/>
        <p:nvPr/>
      </p:nvGrpSpPr>
      <p:grpSpPr>
        <a:xfrm>
          <a:off x="0" y="0"/>
          <a:ext cx="0" cy="0"/>
          <a:chOff x="0" y="0"/>
          <a:chExt cx="0" cy="0"/>
        </a:xfrm>
      </p:grpSpPr>
      <p:pic>
        <p:nvPicPr>
          <p:cNvPr id="31" name="Picture 4" descr="https://img.alinea.id/img/library/library-1/images/Gini%20Rasio%20BPS.jpg"/>
          <p:cNvPicPr>
            <a:picLocks noChangeAspect="1" noChangeArrowheads="1"/>
          </p:cNvPicPr>
          <p:nvPr/>
        </p:nvPicPr>
        <p:blipFill>
          <a:blip r:embed="rId2"/>
          <a:srcRect l="3139" t="53932" r="48490" b="32631"/>
          <a:stretch>
            <a:fillRect/>
          </a:stretch>
        </p:blipFill>
        <p:spPr bwMode="auto">
          <a:xfrm>
            <a:off x="0" y="571500"/>
            <a:ext cx="12192000" cy="3467100"/>
          </a:xfrm>
          <a:prstGeom prst="rect">
            <a:avLst/>
          </a:prstGeom>
          <a:noFill/>
        </p:spPr>
      </p:pic>
      <p:pic>
        <p:nvPicPr>
          <p:cNvPr id="30" name="Picture 4" descr="https://img.alinea.id/img/library/library-1/images/Gini%20Rasio%20BPS.jpg"/>
          <p:cNvPicPr>
            <a:picLocks noChangeAspect="1" noChangeArrowheads="1"/>
          </p:cNvPicPr>
          <p:nvPr/>
        </p:nvPicPr>
        <p:blipFill>
          <a:blip r:embed="rId2"/>
          <a:srcRect l="3492" t="53932" r="50216" b="17318"/>
          <a:stretch>
            <a:fillRect/>
          </a:stretch>
        </p:blipFill>
        <p:spPr bwMode="auto">
          <a:xfrm>
            <a:off x="-38100" y="3962400"/>
            <a:ext cx="12172950" cy="2495550"/>
          </a:xfrm>
          <a:prstGeom prst="rect">
            <a:avLst/>
          </a:prstGeom>
          <a:noFill/>
        </p:spPr>
      </p:pic>
      <p:grpSp>
        <p:nvGrpSpPr>
          <p:cNvPr id="2" name="Group 149"/>
          <p:cNvGrpSpPr/>
          <p:nvPr/>
        </p:nvGrpSpPr>
        <p:grpSpPr>
          <a:xfrm>
            <a:off x="696464" y="-33996"/>
            <a:ext cx="5568287" cy="432000"/>
            <a:chOff x="0" y="6445041"/>
            <a:chExt cx="5568287" cy="432000"/>
          </a:xfrm>
        </p:grpSpPr>
        <p:grpSp>
          <p:nvGrpSpPr>
            <p:cNvPr id="3" name="Group 150">
              <a:extLst>
                <a:ext uri="{FF2B5EF4-FFF2-40B4-BE49-F238E27FC236}">
                  <a16:creationId xmlns:a16="http://schemas.microsoft.com/office/drawing/2014/main" xmlns="" id="{530A10F9-18A0-4F2B-AEE2-A38B8BA57C4D}"/>
                </a:ext>
              </a:extLst>
            </p:cNvPr>
            <p:cNvGrpSpPr/>
            <p:nvPr/>
          </p:nvGrpSpPr>
          <p:grpSpPr>
            <a:xfrm rot="10800000" flipH="1">
              <a:off x="0" y="6445041"/>
              <a:ext cx="5568287" cy="432000"/>
              <a:chOff x="0" y="3151"/>
              <a:chExt cx="1962525" cy="321485"/>
            </a:xfrm>
          </p:grpSpPr>
          <p:pic>
            <p:nvPicPr>
              <p:cNvPr id="166" name="Picture 165">
                <a:extLst>
                  <a:ext uri="{FF2B5EF4-FFF2-40B4-BE49-F238E27FC236}">
                    <a16:creationId xmlns:a16="http://schemas.microsoft.com/office/drawing/2014/main" xmlns="" id="{1B396F22-D0CD-469D-A65A-A94960B63F70}"/>
                  </a:ext>
                </a:extLst>
              </p:cNvPr>
              <p:cNvPicPr>
                <a:picLocks noChangeAspect="1"/>
              </p:cNvPicPr>
              <p:nvPr/>
            </p:nvPicPr>
            <p:blipFill>
              <a:blip r:embed="rId3" cstate="print"/>
              <a:stretch>
                <a:fillRect/>
              </a:stretch>
            </p:blipFill>
            <p:spPr>
              <a:xfrm>
                <a:off x="1131889" y="8370"/>
                <a:ext cx="830636" cy="170297"/>
              </a:xfrm>
              <a:prstGeom prst="rect">
                <a:avLst/>
              </a:prstGeom>
            </p:spPr>
          </p:pic>
          <p:pic>
            <p:nvPicPr>
              <p:cNvPr id="167" name="Picture 166">
                <a:extLst>
                  <a:ext uri="{FF2B5EF4-FFF2-40B4-BE49-F238E27FC236}">
                    <a16:creationId xmlns:a16="http://schemas.microsoft.com/office/drawing/2014/main" xmlns="" id="{5866EF6C-BC8B-434B-9454-388BD59E173D}"/>
                  </a:ext>
                </a:extLst>
              </p:cNvPr>
              <p:cNvPicPr>
                <a:picLocks noChangeAspect="1"/>
              </p:cNvPicPr>
              <p:nvPr/>
            </p:nvPicPr>
            <p:blipFill>
              <a:blip r:embed="rId4" cstate="print"/>
              <a:stretch>
                <a:fillRect/>
              </a:stretch>
            </p:blipFill>
            <p:spPr>
              <a:xfrm>
                <a:off x="635058" y="8370"/>
                <a:ext cx="1164519" cy="235172"/>
              </a:xfrm>
              <a:prstGeom prst="rect">
                <a:avLst/>
              </a:prstGeom>
            </p:spPr>
          </p:pic>
          <p:pic>
            <p:nvPicPr>
              <p:cNvPr id="168" name="Picture 167">
                <a:extLst>
                  <a:ext uri="{FF2B5EF4-FFF2-40B4-BE49-F238E27FC236}">
                    <a16:creationId xmlns:a16="http://schemas.microsoft.com/office/drawing/2014/main" xmlns="" id="{F6BF2F4F-F0DE-4A3E-9AD8-85B352D7F603}"/>
                  </a:ext>
                </a:extLst>
              </p:cNvPr>
              <p:cNvPicPr>
                <a:picLocks noChangeAspect="1"/>
              </p:cNvPicPr>
              <p:nvPr/>
            </p:nvPicPr>
            <p:blipFill>
              <a:blip r:embed="rId5" cstate="print"/>
              <a:stretch>
                <a:fillRect/>
              </a:stretch>
            </p:blipFill>
            <p:spPr>
              <a:xfrm>
                <a:off x="0" y="8370"/>
                <a:ext cx="1563549" cy="316266"/>
              </a:xfrm>
              <a:prstGeom prst="rect">
                <a:avLst/>
              </a:prstGeom>
            </p:spPr>
          </p:pic>
          <p:pic>
            <p:nvPicPr>
              <p:cNvPr id="169" name="Picture 168">
                <a:extLst>
                  <a:ext uri="{FF2B5EF4-FFF2-40B4-BE49-F238E27FC236}">
                    <a16:creationId xmlns:a16="http://schemas.microsoft.com/office/drawing/2014/main" xmlns="" id="{379E1CC8-BD7F-4D4F-AD9C-01C0BA007050}"/>
                  </a:ext>
                </a:extLst>
              </p:cNvPr>
              <p:cNvPicPr>
                <a:picLocks noChangeAspect="1"/>
              </p:cNvPicPr>
              <p:nvPr/>
            </p:nvPicPr>
            <p:blipFill>
              <a:blip r:embed="rId6" cstate="print"/>
              <a:stretch>
                <a:fillRect/>
              </a:stretch>
            </p:blipFill>
            <p:spPr>
              <a:xfrm>
                <a:off x="206" y="3151"/>
                <a:ext cx="114544" cy="321485"/>
              </a:xfrm>
              <a:prstGeom prst="rect">
                <a:avLst/>
              </a:prstGeom>
            </p:spPr>
          </p:pic>
          <p:pic>
            <p:nvPicPr>
              <p:cNvPr id="170" name="Picture 169">
                <a:extLst>
                  <a:ext uri="{FF2B5EF4-FFF2-40B4-BE49-F238E27FC236}">
                    <a16:creationId xmlns:a16="http://schemas.microsoft.com/office/drawing/2014/main" xmlns="" id="{AF08D713-7402-44EA-9B24-38A05E52424E}"/>
                  </a:ext>
                </a:extLst>
              </p:cNvPr>
              <p:cNvPicPr>
                <a:picLocks noChangeAspect="1"/>
              </p:cNvPicPr>
              <p:nvPr/>
            </p:nvPicPr>
            <p:blipFill>
              <a:blip r:embed="rId7" cstate="print"/>
              <a:stretch>
                <a:fillRect/>
              </a:stretch>
            </p:blipFill>
            <p:spPr>
              <a:xfrm>
                <a:off x="1359962" y="8370"/>
                <a:ext cx="203587" cy="235172"/>
              </a:xfrm>
              <a:prstGeom prst="rect">
                <a:avLst/>
              </a:prstGeom>
            </p:spPr>
          </p:pic>
          <p:pic>
            <p:nvPicPr>
              <p:cNvPr id="171" name="Picture 170">
                <a:extLst>
                  <a:ext uri="{FF2B5EF4-FFF2-40B4-BE49-F238E27FC236}">
                    <a16:creationId xmlns:a16="http://schemas.microsoft.com/office/drawing/2014/main" xmlns="" id="{B5E2C757-CD8E-4800-93CF-7BF331978FB2}"/>
                  </a:ext>
                </a:extLst>
              </p:cNvPr>
              <p:cNvPicPr>
                <a:picLocks noChangeAspect="1"/>
              </p:cNvPicPr>
              <p:nvPr/>
            </p:nvPicPr>
            <p:blipFill>
              <a:blip r:embed="rId8" cstate="print"/>
              <a:stretch>
                <a:fillRect/>
              </a:stretch>
            </p:blipFill>
            <p:spPr>
              <a:xfrm>
                <a:off x="1644853" y="8370"/>
                <a:ext cx="154726" cy="170297"/>
              </a:xfrm>
              <a:prstGeom prst="rect">
                <a:avLst/>
              </a:prstGeom>
            </p:spPr>
          </p:pic>
        </p:grpSp>
        <p:sp>
          <p:nvSpPr>
            <p:cNvPr id="154" name="TextBox 153">
              <a:extLst>
                <a:ext uri="{FF2B5EF4-FFF2-40B4-BE49-F238E27FC236}">
                  <a16:creationId xmlns:a16="http://schemas.microsoft.com/office/drawing/2014/main" xmlns="" id="{973E7806-366B-4D25-BF71-B9B1A0732416}"/>
                </a:ext>
              </a:extLst>
            </p:cNvPr>
            <p:cNvSpPr txBox="1"/>
            <p:nvPr/>
          </p:nvSpPr>
          <p:spPr>
            <a:xfrm>
              <a:off x="187085" y="6493928"/>
              <a:ext cx="328032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PEMERINTAH KABUPATEN BULELENG</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grpSp>
      <p:grpSp>
        <p:nvGrpSpPr>
          <p:cNvPr id="4" name="Group 70">
            <a:extLst>
              <a:ext uri="{FF2B5EF4-FFF2-40B4-BE49-F238E27FC236}">
                <a16:creationId xmlns:a16="http://schemas.microsoft.com/office/drawing/2014/main" xmlns="" id="{5064E815-0602-43C4-85AE-827DDFDA65E5}"/>
              </a:ext>
            </a:extLst>
          </p:cNvPr>
          <p:cNvGrpSpPr/>
          <p:nvPr/>
        </p:nvGrpSpPr>
        <p:grpSpPr>
          <a:xfrm flipH="1">
            <a:off x="7322858" y="-14514"/>
            <a:ext cx="4864625" cy="592620"/>
            <a:chOff x="0" y="3151"/>
            <a:chExt cx="1962525" cy="370011"/>
          </a:xfrm>
        </p:grpSpPr>
        <p:pic>
          <p:nvPicPr>
            <p:cNvPr id="104" name="Picture 103">
              <a:extLst>
                <a:ext uri="{FF2B5EF4-FFF2-40B4-BE49-F238E27FC236}">
                  <a16:creationId xmlns:a16="http://schemas.microsoft.com/office/drawing/2014/main" xmlns="" id="{F9560A86-BD73-402D-B704-3B996C656620}"/>
                </a:ext>
              </a:extLst>
            </p:cNvPr>
            <p:cNvPicPr>
              <a:picLocks noChangeAspect="1"/>
            </p:cNvPicPr>
            <p:nvPr/>
          </p:nvPicPr>
          <p:blipFill>
            <a:blip r:embed="rId3" cstate="print"/>
            <a:stretch>
              <a:fillRect/>
            </a:stretch>
          </p:blipFill>
          <p:spPr>
            <a:xfrm>
              <a:off x="1131889" y="8370"/>
              <a:ext cx="830636" cy="170297"/>
            </a:xfrm>
            <a:prstGeom prst="rect">
              <a:avLst/>
            </a:prstGeom>
          </p:spPr>
        </p:pic>
        <p:pic>
          <p:nvPicPr>
            <p:cNvPr id="105" name="Picture 104">
              <a:extLst>
                <a:ext uri="{FF2B5EF4-FFF2-40B4-BE49-F238E27FC236}">
                  <a16:creationId xmlns:a16="http://schemas.microsoft.com/office/drawing/2014/main" xmlns="" id="{9190EE09-0388-4A8E-8E5A-9A44091B4BBB}"/>
                </a:ext>
              </a:extLst>
            </p:cNvPr>
            <p:cNvPicPr>
              <a:picLocks noChangeAspect="1"/>
            </p:cNvPicPr>
            <p:nvPr/>
          </p:nvPicPr>
          <p:blipFill>
            <a:blip r:embed="rId4" cstate="print"/>
            <a:stretch>
              <a:fillRect/>
            </a:stretch>
          </p:blipFill>
          <p:spPr>
            <a:xfrm>
              <a:off x="635058" y="8370"/>
              <a:ext cx="1146844" cy="259567"/>
            </a:xfrm>
            <a:prstGeom prst="rect">
              <a:avLst/>
            </a:prstGeom>
          </p:spPr>
        </p:pic>
        <p:pic>
          <p:nvPicPr>
            <p:cNvPr id="106" name="Picture 105">
              <a:extLst>
                <a:ext uri="{FF2B5EF4-FFF2-40B4-BE49-F238E27FC236}">
                  <a16:creationId xmlns:a16="http://schemas.microsoft.com/office/drawing/2014/main" xmlns="" id="{085B9306-7D6C-4F88-83DE-0E3E3FBDDF28}"/>
                </a:ext>
              </a:extLst>
            </p:cNvPr>
            <p:cNvPicPr>
              <a:picLocks noChangeAspect="1"/>
            </p:cNvPicPr>
            <p:nvPr/>
          </p:nvPicPr>
          <p:blipFill>
            <a:blip r:embed="rId5" cstate="print"/>
            <a:stretch>
              <a:fillRect/>
            </a:stretch>
          </p:blipFill>
          <p:spPr>
            <a:xfrm>
              <a:off x="0" y="8370"/>
              <a:ext cx="1563549" cy="364792"/>
            </a:xfrm>
            <a:prstGeom prst="rect">
              <a:avLst/>
            </a:prstGeom>
          </p:spPr>
        </p:pic>
        <p:pic>
          <p:nvPicPr>
            <p:cNvPr id="107" name="Picture 106">
              <a:extLst>
                <a:ext uri="{FF2B5EF4-FFF2-40B4-BE49-F238E27FC236}">
                  <a16:creationId xmlns:a16="http://schemas.microsoft.com/office/drawing/2014/main" xmlns="" id="{AC3E997B-CC77-4FBD-8ED4-2D05EABE44CF}"/>
                </a:ext>
              </a:extLst>
            </p:cNvPr>
            <p:cNvPicPr>
              <a:picLocks noChangeAspect="1"/>
            </p:cNvPicPr>
            <p:nvPr/>
          </p:nvPicPr>
          <p:blipFill>
            <a:blip r:embed="rId6" cstate="print"/>
            <a:stretch>
              <a:fillRect/>
            </a:stretch>
          </p:blipFill>
          <p:spPr>
            <a:xfrm>
              <a:off x="206" y="3151"/>
              <a:ext cx="114544" cy="321485"/>
            </a:xfrm>
            <a:prstGeom prst="rect">
              <a:avLst/>
            </a:prstGeom>
          </p:spPr>
        </p:pic>
        <p:pic>
          <p:nvPicPr>
            <p:cNvPr id="108" name="Picture 107">
              <a:extLst>
                <a:ext uri="{FF2B5EF4-FFF2-40B4-BE49-F238E27FC236}">
                  <a16:creationId xmlns:a16="http://schemas.microsoft.com/office/drawing/2014/main" xmlns="" id="{08662449-9E07-4EE8-8B60-0D8127100979}"/>
                </a:ext>
              </a:extLst>
            </p:cNvPr>
            <p:cNvPicPr>
              <a:picLocks noChangeAspect="1"/>
            </p:cNvPicPr>
            <p:nvPr/>
          </p:nvPicPr>
          <p:blipFill>
            <a:blip r:embed="rId7" cstate="print"/>
            <a:stretch>
              <a:fillRect/>
            </a:stretch>
          </p:blipFill>
          <p:spPr>
            <a:xfrm>
              <a:off x="1376510" y="6884"/>
              <a:ext cx="186238" cy="259567"/>
            </a:xfrm>
            <a:prstGeom prst="rect">
              <a:avLst/>
            </a:prstGeom>
          </p:spPr>
        </p:pic>
        <p:pic>
          <p:nvPicPr>
            <p:cNvPr id="109" name="Picture 108">
              <a:extLst>
                <a:ext uri="{FF2B5EF4-FFF2-40B4-BE49-F238E27FC236}">
                  <a16:creationId xmlns:a16="http://schemas.microsoft.com/office/drawing/2014/main" xmlns="" id="{0126F8F7-E8D1-44CF-8BB9-AB58C481DBF1}"/>
                </a:ext>
              </a:extLst>
            </p:cNvPr>
            <p:cNvPicPr>
              <a:picLocks noChangeAspect="1"/>
            </p:cNvPicPr>
            <p:nvPr/>
          </p:nvPicPr>
          <p:blipFill>
            <a:blip r:embed="rId8" cstate="print"/>
            <a:stretch>
              <a:fillRect/>
            </a:stretch>
          </p:blipFill>
          <p:spPr>
            <a:xfrm>
              <a:off x="1644853" y="8370"/>
              <a:ext cx="137255" cy="170297"/>
            </a:xfrm>
            <a:prstGeom prst="rect">
              <a:avLst/>
            </a:prstGeom>
          </p:spPr>
        </p:pic>
      </p:grpSp>
      <p:sp>
        <p:nvSpPr>
          <p:cNvPr id="101" name="TextBox 100">
            <a:extLst>
              <a:ext uri="{FF2B5EF4-FFF2-40B4-BE49-F238E27FC236}">
                <a16:creationId xmlns:a16="http://schemas.microsoft.com/office/drawing/2014/main" xmlns="" id="{6414A6BB-DB0C-4EFF-AF18-F65C56C05BF4}"/>
              </a:ext>
            </a:extLst>
          </p:cNvPr>
          <p:cNvSpPr txBox="1"/>
          <p:nvPr/>
        </p:nvSpPr>
        <p:spPr>
          <a:xfrm>
            <a:off x="8372409" y="60214"/>
            <a:ext cx="3670877" cy="461665"/>
          </a:xfrm>
          <a:prstGeom prst="rect">
            <a:avLst/>
          </a:prstGeom>
          <a:noFill/>
        </p:spPr>
        <p:txBody>
          <a:bodyPr wrap="none" rtlCol="0">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BADAN</a:t>
            </a: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 PERENCANAAN PEMBANGUNAN DAERAH, </a:t>
            </a:r>
          </a:p>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PENELITIAN DAN PENGEMBANGAN</a:t>
            </a:r>
            <a:endParaRPr kumimoji="0" lang="en-AU"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endParaRPr>
          </a:p>
        </p:txBody>
      </p:sp>
      <p:grpSp>
        <p:nvGrpSpPr>
          <p:cNvPr id="5" name="Group 92">
            <a:extLst>
              <a:ext uri="{FF2B5EF4-FFF2-40B4-BE49-F238E27FC236}">
                <a16:creationId xmlns:a16="http://schemas.microsoft.com/office/drawing/2014/main" xmlns="" id="{5404B2C6-6753-4A92-A337-27CDC05D7A88}"/>
              </a:ext>
            </a:extLst>
          </p:cNvPr>
          <p:cNvGrpSpPr/>
          <p:nvPr/>
        </p:nvGrpSpPr>
        <p:grpSpPr>
          <a:xfrm>
            <a:off x="208820" y="-19041"/>
            <a:ext cx="614646" cy="1211970"/>
            <a:chOff x="1095470" y="1146633"/>
            <a:chExt cx="755937" cy="1766816"/>
          </a:xfrm>
        </p:grpSpPr>
        <p:grpSp>
          <p:nvGrpSpPr>
            <p:cNvPr id="6" name="Group 94">
              <a:extLst>
                <a:ext uri="{FF2B5EF4-FFF2-40B4-BE49-F238E27FC236}">
                  <a16:creationId xmlns:a16="http://schemas.microsoft.com/office/drawing/2014/main" xmlns="" id="{9A6526F4-8EFF-47B2-8473-D9077370C497}"/>
                </a:ext>
              </a:extLst>
            </p:cNvPr>
            <p:cNvGrpSpPr/>
            <p:nvPr/>
          </p:nvGrpSpPr>
          <p:grpSpPr>
            <a:xfrm>
              <a:off x="1095473" y="1146633"/>
              <a:ext cx="755934" cy="1766816"/>
              <a:chOff x="1095473" y="1146633"/>
              <a:chExt cx="755934" cy="1766816"/>
            </a:xfrm>
          </p:grpSpPr>
          <p:sp>
            <p:nvSpPr>
              <p:cNvPr id="97" name="Rectangle 96">
                <a:extLst>
                  <a:ext uri="{FF2B5EF4-FFF2-40B4-BE49-F238E27FC236}">
                    <a16:creationId xmlns:a16="http://schemas.microsoft.com/office/drawing/2014/main" xmlns="" id="{8C0A0C94-F08E-418B-A2E1-04ADF76A5DB8}"/>
                  </a:ext>
                </a:extLst>
              </p:cNvPr>
              <p:cNvSpPr/>
              <p:nvPr/>
            </p:nvSpPr>
            <p:spPr>
              <a:xfrm>
                <a:off x="1095473" y="1146633"/>
                <a:ext cx="755934" cy="175818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8" name="Right Triangle 97">
                <a:extLst>
                  <a:ext uri="{FF2B5EF4-FFF2-40B4-BE49-F238E27FC236}">
                    <a16:creationId xmlns:a16="http://schemas.microsoft.com/office/drawing/2014/main" xmlns="" id="{9E3E4CFB-FDA6-4EFA-B09E-DE3E4170C177}"/>
                  </a:ext>
                </a:extLst>
              </p:cNvPr>
              <p:cNvSpPr/>
              <p:nvPr/>
            </p:nvSpPr>
            <p:spPr>
              <a:xfrm rot="10800000">
                <a:off x="1752599" y="1155269"/>
                <a:ext cx="98805" cy="1758180"/>
              </a:xfrm>
              <a:prstGeom prst="rtTriangle">
                <a:avLst/>
              </a:prstGeom>
              <a:solidFill>
                <a:srgbClr val="F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96" name="Isosceles Triangle 95">
              <a:extLst>
                <a:ext uri="{FF2B5EF4-FFF2-40B4-BE49-F238E27FC236}">
                  <a16:creationId xmlns:a16="http://schemas.microsoft.com/office/drawing/2014/main" xmlns="" id="{B4689D80-EBD4-43D7-B761-AA3B512B19E7}"/>
                </a:ext>
              </a:extLst>
            </p:cNvPr>
            <p:cNvSpPr/>
            <p:nvPr/>
          </p:nvSpPr>
          <p:spPr>
            <a:xfrm>
              <a:off x="1095470" y="2588419"/>
              <a:ext cx="755934" cy="316393"/>
            </a:xfrm>
            <a:prstGeom prst="triangle">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pic>
        <p:nvPicPr>
          <p:cNvPr id="78" name="Picture 77"/>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00899" y="68972"/>
            <a:ext cx="830485" cy="778580"/>
          </a:xfrm>
          <a:prstGeom prst="rect">
            <a:avLst/>
          </a:prstGeom>
        </p:spPr>
      </p:pic>
      <p:sp>
        <p:nvSpPr>
          <p:cNvPr id="71" name="Title 1">
            <a:extLst>
              <a:ext uri="{FF2B5EF4-FFF2-40B4-BE49-F238E27FC236}">
                <a16:creationId xmlns:a16="http://schemas.microsoft.com/office/drawing/2014/main" xmlns="" id="{00F715A4-1855-4BF1-BB3F-0EE5144CBB8D}"/>
              </a:ext>
            </a:extLst>
          </p:cNvPr>
          <p:cNvSpPr txBox="1">
            <a:spLocks/>
          </p:cNvSpPr>
          <p:nvPr/>
        </p:nvSpPr>
        <p:spPr>
          <a:xfrm>
            <a:off x="942948" y="590551"/>
            <a:ext cx="6791352" cy="781050"/>
          </a:xfrm>
          <a:prstGeom prst="rect">
            <a:avLst/>
          </a:prstGeom>
        </p:spPr>
        <p:style>
          <a:lnRef idx="2">
            <a:schemeClr val="dk1">
              <a:shade val="50000"/>
            </a:schemeClr>
          </a:lnRef>
          <a:fillRef idx="1">
            <a:schemeClr val="dk1"/>
          </a:fillRef>
          <a:effectRef idx="0">
            <a:schemeClr val="dk1"/>
          </a:effectRef>
          <a:fontRef idx="minor">
            <a:schemeClr val="lt1"/>
          </a:fontRef>
        </p:style>
        <p:txBody>
          <a:bodyPr lIns="49513" tIns="24756" rIns="49513" bIns="24756" anchor="ctr"/>
          <a:lstStyle/>
          <a:p>
            <a:pPr algn="ctr">
              <a:lnSpc>
                <a:spcPct val="90000"/>
              </a:lnSpc>
              <a:defRPr/>
            </a:pPr>
            <a:r>
              <a:rPr lang="id-ID"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mbria" pitchFamily="18" charset="0"/>
                <a:ea typeface="Cambria" pitchFamily="18" charset="0"/>
              </a:rPr>
              <a:t>CAPAIAN &amp; TARGET RPJMD</a:t>
            </a:r>
            <a:endParaRPr lang="en-ID"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mbria" pitchFamily="18" charset="0"/>
              <a:ea typeface="Cambria" pitchFamily="18" charset="0"/>
            </a:endParaRPr>
          </a:p>
        </p:txBody>
      </p:sp>
      <p:graphicFrame>
        <p:nvGraphicFramePr>
          <p:cNvPr id="79" name="Diagram 78"/>
          <p:cNvGraphicFramePr/>
          <p:nvPr/>
        </p:nvGraphicFramePr>
        <p:xfrm>
          <a:off x="755650" y="1462617"/>
          <a:ext cx="9588500" cy="501438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28" name="TextBox 27"/>
          <p:cNvSpPr txBox="1"/>
          <p:nvPr/>
        </p:nvSpPr>
        <p:spPr>
          <a:xfrm>
            <a:off x="0" y="6396335"/>
            <a:ext cx="4193456" cy="461665"/>
          </a:xfrm>
          <a:prstGeom prst="rect">
            <a:avLst/>
          </a:prstGeom>
          <a:noFill/>
        </p:spPr>
        <p:txBody>
          <a:bodyPr wrap="none" rtlCol="0">
            <a:spAutoFit/>
          </a:bodyPr>
          <a:lstStyle/>
          <a:p>
            <a:r>
              <a:rPr lang="id-ID" sz="2400" b="1" dirty="0" smtClean="0"/>
              <a:t>Keterangan: *) data tahun 2017</a:t>
            </a:r>
            <a:endParaRPr lang="id-ID" sz="2400" b="1" dirty="0"/>
          </a:p>
        </p:txBody>
      </p:sp>
    </p:spTree>
    <p:extLst>
      <p:ext uri="{BB962C8B-B14F-4D97-AF65-F5344CB8AC3E}">
        <p14:creationId xmlns:p14="http://schemas.microsoft.com/office/powerpoint/2010/main" xmlns="" val="39937784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pattFill prst="pct5">
          <a:fgClr>
            <a:srgbClr val="ED1C24"/>
          </a:fgClr>
          <a:bgClr>
            <a:schemeClr val="bg1"/>
          </a:bgClr>
        </a:pattFill>
        <a:effectLst/>
      </p:bgPr>
    </p:bg>
    <p:spTree>
      <p:nvGrpSpPr>
        <p:cNvPr id="1" name=""/>
        <p:cNvGrpSpPr/>
        <p:nvPr/>
      </p:nvGrpSpPr>
      <p:grpSpPr>
        <a:xfrm>
          <a:off x="0" y="0"/>
          <a:ext cx="0" cy="0"/>
          <a:chOff x="0" y="0"/>
          <a:chExt cx="0" cy="0"/>
        </a:xfrm>
      </p:grpSpPr>
      <p:pic>
        <p:nvPicPr>
          <p:cNvPr id="33" name="Picture 2" descr="http://smkkesehatanairlangga.id/media_library/posts/large/b53345e203e069468043b07f34347795.jpg"/>
          <p:cNvPicPr>
            <a:picLocks noChangeAspect="1" noChangeArrowheads="1"/>
          </p:cNvPicPr>
          <p:nvPr/>
        </p:nvPicPr>
        <p:blipFill>
          <a:blip r:embed="rId2"/>
          <a:srcRect l="16072" t="25000" r="28571" b="3333"/>
          <a:stretch>
            <a:fillRect/>
          </a:stretch>
        </p:blipFill>
        <p:spPr bwMode="auto">
          <a:xfrm>
            <a:off x="0" y="1662099"/>
            <a:ext cx="12192000" cy="4795991"/>
          </a:xfrm>
          <a:prstGeom prst="rect">
            <a:avLst/>
          </a:prstGeom>
          <a:noFill/>
        </p:spPr>
      </p:pic>
      <p:grpSp>
        <p:nvGrpSpPr>
          <p:cNvPr id="2" name="Group 149"/>
          <p:cNvGrpSpPr/>
          <p:nvPr/>
        </p:nvGrpSpPr>
        <p:grpSpPr>
          <a:xfrm>
            <a:off x="696464" y="-33996"/>
            <a:ext cx="5568287" cy="432000"/>
            <a:chOff x="0" y="6445041"/>
            <a:chExt cx="5568287" cy="432000"/>
          </a:xfrm>
        </p:grpSpPr>
        <p:grpSp>
          <p:nvGrpSpPr>
            <p:cNvPr id="3" name="Group 150">
              <a:extLst>
                <a:ext uri="{FF2B5EF4-FFF2-40B4-BE49-F238E27FC236}">
                  <a16:creationId xmlns:a16="http://schemas.microsoft.com/office/drawing/2014/main" xmlns="" id="{530A10F9-18A0-4F2B-AEE2-A38B8BA57C4D}"/>
                </a:ext>
              </a:extLst>
            </p:cNvPr>
            <p:cNvGrpSpPr/>
            <p:nvPr/>
          </p:nvGrpSpPr>
          <p:grpSpPr>
            <a:xfrm rot="10800000" flipH="1">
              <a:off x="0" y="6445041"/>
              <a:ext cx="5568287" cy="432000"/>
              <a:chOff x="0" y="3151"/>
              <a:chExt cx="1962525" cy="321485"/>
            </a:xfrm>
          </p:grpSpPr>
          <p:pic>
            <p:nvPicPr>
              <p:cNvPr id="166" name="Picture 165">
                <a:extLst>
                  <a:ext uri="{FF2B5EF4-FFF2-40B4-BE49-F238E27FC236}">
                    <a16:creationId xmlns:a16="http://schemas.microsoft.com/office/drawing/2014/main" xmlns="" id="{1B396F22-D0CD-469D-A65A-A94960B63F70}"/>
                  </a:ext>
                </a:extLst>
              </p:cNvPr>
              <p:cNvPicPr>
                <a:picLocks noChangeAspect="1"/>
              </p:cNvPicPr>
              <p:nvPr/>
            </p:nvPicPr>
            <p:blipFill>
              <a:blip r:embed="rId3" cstate="print"/>
              <a:stretch>
                <a:fillRect/>
              </a:stretch>
            </p:blipFill>
            <p:spPr>
              <a:xfrm>
                <a:off x="1131889" y="8370"/>
                <a:ext cx="830636" cy="170297"/>
              </a:xfrm>
              <a:prstGeom prst="rect">
                <a:avLst/>
              </a:prstGeom>
            </p:spPr>
          </p:pic>
          <p:pic>
            <p:nvPicPr>
              <p:cNvPr id="167" name="Picture 166">
                <a:extLst>
                  <a:ext uri="{FF2B5EF4-FFF2-40B4-BE49-F238E27FC236}">
                    <a16:creationId xmlns:a16="http://schemas.microsoft.com/office/drawing/2014/main" xmlns="" id="{5866EF6C-BC8B-434B-9454-388BD59E173D}"/>
                  </a:ext>
                </a:extLst>
              </p:cNvPr>
              <p:cNvPicPr>
                <a:picLocks noChangeAspect="1"/>
              </p:cNvPicPr>
              <p:nvPr/>
            </p:nvPicPr>
            <p:blipFill>
              <a:blip r:embed="rId4" cstate="print"/>
              <a:stretch>
                <a:fillRect/>
              </a:stretch>
            </p:blipFill>
            <p:spPr>
              <a:xfrm>
                <a:off x="635058" y="8370"/>
                <a:ext cx="1164519" cy="235172"/>
              </a:xfrm>
              <a:prstGeom prst="rect">
                <a:avLst/>
              </a:prstGeom>
            </p:spPr>
          </p:pic>
          <p:pic>
            <p:nvPicPr>
              <p:cNvPr id="168" name="Picture 167">
                <a:extLst>
                  <a:ext uri="{FF2B5EF4-FFF2-40B4-BE49-F238E27FC236}">
                    <a16:creationId xmlns:a16="http://schemas.microsoft.com/office/drawing/2014/main" xmlns="" id="{F6BF2F4F-F0DE-4A3E-9AD8-85B352D7F603}"/>
                  </a:ext>
                </a:extLst>
              </p:cNvPr>
              <p:cNvPicPr>
                <a:picLocks noChangeAspect="1"/>
              </p:cNvPicPr>
              <p:nvPr/>
            </p:nvPicPr>
            <p:blipFill>
              <a:blip r:embed="rId5" cstate="print"/>
              <a:stretch>
                <a:fillRect/>
              </a:stretch>
            </p:blipFill>
            <p:spPr>
              <a:xfrm>
                <a:off x="0" y="8370"/>
                <a:ext cx="1563549" cy="316266"/>
              </a:xfrm>
              <a:prstGeom prst="rect">
                <a:avLst/>
              </a:prstGeom>
            </p:spPr>
          </p:pic>
          <p:pic>
            <p:nvPicPr>
              <p:cNvPr id="169" name="Picture 168">
                <a:extLst>
                  <a:ext uri="{FF2B5EF4-FFF2-40B4-BE49-F238E27FC236}">
                    <a16:creationId xmlns:a16="http://schemas.microsoft.com/office/drawing/2014/main" xmlns="" id="{379E1CC8-BD7F-4D4F-AD9C-01C0BA007050}"/>
                  </a:ext>
                </a:extLst>
              </p:cNvPr>
              <p:cNvPicPr>
                <a:picLocks noChangeAspect="1"/>
              </p:cNvPicPr>
              <p:nvPr/>
            </p:nvPicPr>
            <p:blipFill>
              <a:blip r:embed="rId6" cstate="print"/>
              <a:stretch>
                <a:fillRect/>
              </a:stretch>
            </p:blipFill>
            <p:spPr>
              <a:xfrm>
                <a:off x="206" y="3151"/>
                <a:ext cx="114544" cy="321485"/>
              </a:xfrm>
              <a:prstGeom prst="rect">
                <a:avLst/>
              </a:prstGeom>
            </p:spPr>
          </p:pic>
          <p:pic>
            <p:nvPicPr>
              <p:cNvPr id="170" name="Picture 169">
                <a:extLst>
                  <a:ext uri="{FF2B5EF4-FFF2-40B4-BE49-F238E27FC236}">
                    <a16:creationId xmlns:a16="http://schemas.microsoft.com/office/drawing/2014/main" xmlns="" id="{AF08D713-7402-44EA-9B24-38A05E52424E}"/>
                  </a:ext>
                </a:extLst>
              </p:cNvPr>
              <p:cNvPicPr>
                <a:picLocks noChangeAspect="1"/>
              </p:cNvPicPr>
              <p:nvPr/>
            </p:nvPicPr>
            <p:blipFill>
              <a:blip r:embed="rId7" cstate="print"/>
              <a:stretch>
                <a:fillRect/>
              </a:stretch>
            </p:blipFill>
            <p:spPr>
              <a:xfrm>
                <a:off x="1359962" y="8370"/>
                <a:ext cx="203587" cy="235172"/>
              </a:xfrm>
              <a:prstGeom prst="rect">
                <a:avLst/>
              </a:prstGeom>
            </p:spPr>
          </p:pic>
          <p:pic>
            <p:nvPicPr>
              <p:cNvPr id="171" name="Picture 170">
                <a:extLst>
                  <a:ext uri="{FF2B5EF4-FFF2-40B4-BE49-F238E27FC236}">
                    <a16:creationId xmlns:a16="http://schemas.microsoft.com/office/drawing/2014/main" xmlns="" id="{B5E2C757-CD8E-4800-93CF-7BF331978FB2}"/>
                  </a:ext>
                </a:extLst>
              </p:cNvPr>
              <p:cNvPicPr>
                <a:picLocks noChangeAspect="1"/>
              </p:cNvPicPr>
              <p:nvPr/>
            </p:nvPicPr>
            <p:blipFill>
              <a:blip r:embed="rId8" cstate="print"/>
              <a:stretch>
                <a:fillRect/>
              </a:stretch>
            </p:blipFill>
            <p:spPr>
              <a:xfrm>
                <a:off x="1644853" y="8370"/>
                <a:ext cx="154726" cy="170297"/>
              </a:xfrm>
              <a:prstGeom prst="rect">
                <a:avLst/>
              </a:prstGeom>
            </p:spPr>
          </p:pic>
        </p:grpSp>
        <p:sp>
          <p:nvSpPr>
            <p:cNvPr id="154" name="TextBox 153">
              <a:extLst>
                <a:ext uri="{FF2B5EF4-FFF2-40B4-BE49-F238E27FC236}">
                  <a16:creationId xmlns:a16="http://schemas.microsoft.com/office/drawing/2014/main" xmlns="" id="{973E7806-366B-4D25-BF71-B9B1A0732416}"/>
                </a:ext>
              </a:extLst>
            </p:cNvPr>
            <p:cNvSpPr txBox="1"/>
            <p:nvPr/>
          </p:nvSpPr>
          <p:spPr>
            <a:xfrm>
              <a:off x="187085" y="6493928"/>
              <a:ext cx="328032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PEMERINTAH KABUPATEN BULELENG</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grpSp>
      <p:grpSp>
        <p:nvGrpSpPr>
          <p:cNvPr id="4" name="Group 70">
            <a:extLst>
              <a:ext uri="{FF2B5EF4-FFF2-40B4-BE49-F238E27FC236}">
                <a16:creationId xmlns:a16="http://schemas.microsoft.com/office/drawing/2014/main" xmlns="" id="{5064E815-0602-43C4-85AE-827DDFDA65E5}"/>
              </a:ext>
            </a:extLst>
          </p:cNvPr>
          <p:cNvGrpSpPr/>
          <p:nvPr/>
        </p:nvGrpSpPr>
        <p:grpSpPr>
          <a:xfrm flipH="1">
            <a:off x="7322858" y="-14514"/>
            <a:ext cx="4864625" cy="592620"/>
            <a:chOff x="0" y="3151"/>
            <a:chExt cx="1962525" cy="370011"/>
          </a:xfrm>
        </p:grpSpPr>
        <p:pic>
          <p:nvPicPr>
            <p:cNvPr id="104" name="Picture 103">
              <a:extLst>
                <a:ext uri="{FF2B5EF4-FFF2-40B4-BE49-F238E27FC236}">
                  <a16:creationId xmlns:a16="http://schemas.microsoft.com/office/drawing/2014/main" xmlns="" id="{F9560A86-BD73-402D-B704-3B996C656620}"/>
                </a:ext>
              </a:extLst>
            </p:cNvPr>
            <p:cNvPicPr>
              <a:picLocks noChangeAspect="1"/>
            </p:cNvPicPr>
            <p:nvPr/>
          </p:nvPicPr>
          <p:blipFill>
            <a:blip r:embed="rId3" cstate="print"/>
            <a:stretch>
              <a:fillRect/>
            </a:stretch>
          </p:blipFill>
          <p:spPr>
            <a:xfrm>
              <a:off x="1131889" y="8370"/>
              <a:ext cx="830636" cy="170297"/>
            </a:xfrm>
            <a:prstGeom prst="rect">
              <a:avLst/>
            </a:prstGeom>
          </p:spPr>
        </p:pic>
        <p:pic>
          <p:nvPicPr>
            <p:cNvPr id="105" name="Picture 104">
              <a:extLst>
                <a:ext uri="{FF2B5EF4-FFF2-40B4-BE49-F238E27FC236}">
                  <a16:creationId xmlns:a16="http://schemas.microsoft.com/office/drawing/2014/main" xmlns="" id="{9190EE09-0388-4A8E-8E5A-9A44091B4BBB}"/>
                </a:ext>
              </a:extLst>
            </p:cNvPr>
            <p:cNvPicPr>
              <a:picLocks noChangeAspect="1"/>
            </p:cNvPicPr>
            <p:nvPr/>
          </p:nvPicPr>
          <p:blipFill>
            <a:blip r:embed="rId4" cstate="print"/>
            <a:stretch>
              <a:fillRect/>
            </a:stretch>
          </p:blipFill>
          <p:spPr>
            <a:xfrm>
              <a:off x="635058" y="8370"/>
              <a:ext cx="1146844" cy="259567"/>
            </a:xfrm>
            <a:prstGeom prst="rect">
              <a:avLst/>
            </a:prstGeom>
          </p:spPr>
        </p:pic>
        <p:pic>
          <p:nvPicPr>
            <p:cNvPr id="106" name="Picture 105">
              <a:extLst>
                <a:ext uri="{FF2B5EF4-FFF2-40B4-BE49-F238E27FC236}">
                  <a16:creationId xmlns:a16="http://schemas.microsoft.com/office/drawing/2014/main" xmlns="" id="{085B9306-7D6C-4F88-83DE-0E3E3FBDDF28}"/>
                </a:ext>
              </a:extLst>
            </p:cNvPr>
            <p:cNvPicPr>
              <a:picLocks noChangeAspect="1"/>
            </p:cNvPicPr>
            <p:nvPr/>
          </p:nvPicPr>
          <p:blipFill>
            <a:blip r:embed="rId5" cstate="print"/>
            <a:stretch>
              <a:fillRect/>
            </a:stretch>
          </p:blipFill>
          <p:spPr>
            <a:xfrm>
              <a:off x="0" y="8370"/>
              <a:ext cx="1563549" cy="364792"/>
            </a:xfrm>
            <a:prstGeom prst="rect">
              <a:avLst/>
            </a:prstGeom>
          </p:spPr>
        </p:pic>
        <p:pic>
          <p:nvPicPr>
            <p:cNvPr id="107" name="Picture 106">
              <a:extLst>
                <a:ext uri="{FF2B5EF4-FFF2-40B4-BE49-F238E27FC236}">
                  <a16:creationId xmlns:a16="http://schemas.microsoft.com/office/drawing/2014/main" xmlns="" id="{AC3E997B-CC77-4FBD-8ED4-2D05EABE44CF}"/>
                </a:ext>
              </a:extLst>
            </p:cNvPr>
            <p:cNvPicPr>
              <a:picLocks noChangeAspect="1"/>
            </p:cNvPicPr>
            <p:nvPr/>
          </p:nvPicPr>
          <p:blipFill>
            <a:blip r:embed="rId6" cstate="print"/>
            <a:stretch>
              <a:fillRect/>
            </a:stretch>
          </p:blipFill>
          <p:spPr>
            <a:xfrm>
              <a:off x="206" y="3151"/>
              <a:ext cx="114544" cy="321485"/>
            </a:xfrm>
            <a:prstGeom prst="rect">
              <a:avLst/>
            </a:prstGeom>
          </p:spPr>
        </p:pic>
        <p:pic>
          <p:nvPicPr>
            <p:cNvPr id="108" name="Picture 107">
              <a:extLst>
                <a:ext uri="{FF2B5EF4-FFF2-40B4-BE49-F238E27FC236}">
                  <a16:creationId xmlns:a16="http://schemas.microsoft.com/office/drawing/2014/main" xmlns="" id="{08662449-9E07-4EE8-8B60-0D8127100979}"/>
                </a:ext>
              </a:extLst>
            </p:cNvPr>
            <p:cNvPicPr>
              <a:picLocks noChangeAspect="1"/>
            </p:cNvPicPr>
            <p:nvPr/>
          </p:nvPicPr>
          <p:blipFill>
            <a:blip r:embed="rId7" cstate="print"/>
            <a:stretch>
              <a:fillRect/>
            </a:stretch>
          </p:blipFill>
          <p:spPr>
            <a:xfrm>
              <a:off x="1376510" y="6884"/>
              <a:ext cx="186238" cy="259567"/>
            </a:xfrm>
            <a:prstGeom prst="rect">
              <a:avLst/>
            </a:prstGeom>
          </p:spPr>
        </p:pic>
        <p:pic>
          <p:nvPicPr>
            <p:cNvPr id="109" name="Picture 108">
              <a:extLst>
                <a:ext uri="{FF2B5EF4-FFF2-40B4-BE49-F238E27FC236}">
                  <a16:creationId xmlns:a16="http://schemas.microsoft.com/office/drawing/2014/main" xmlns="" id="{0126F8F7-E8D1-44CF-8BB9-AB58C481DBF1}"/>
                </a:ext>
              </a:extLst>
            </p:cNvPr>
            <p:cNvPicPr>
              <a:picLocks noChangeAspect="1"/>
            </p:cNvPicPr>
            <p:nvPr/>
          </p:nvPicPr>
          <p:blipFill>
            <a:blip r:embed="rId8" cstate="print"/>
            <a:stretch>
              <a:fillRect/>
            </a:stretch>
          </p:blipFill>
          <p:spPr>
            <a:xfrm>
              <a:off x="1644853" y="8370"/>
              <a:ext cx="137255" cy="170297"/>
            </a:xfrm>
            <a:prstGeom prst="rect">
              <a:avLst/>
            </a:prstGeom>
          </p:spPr>
        </p:pic>
      </p:grpSp>
      <p:sp>
        <p:nvSpPr>
          <p:cNvPr id="101" name="TextBox 100">
            <a:extLst>
              <a:ext uri="{FF2B5EF4-FFF2-40B4-BE49-F238E27FC236}">
                <a16:creationId xmlns:a16="http://schemas.microsoft.com/office/drawing/2014/main" xmlns="" id="{6414A6BB-DB0C-4EFF-AF18-F65C56C05BF4}"/>
              </a:ext>
            </a:extLst>
          </p:cNvPr>
          <p:cNvSpPr txBox="1"/>
          <p:nvPr/>
        </p:nvSpPr>
        <p:spPr>
          <a:xfrm>
            <a:off x="8372409" y="60214"/>
            <a:ext cx="3670877" cy="461665"/>
          </a:xfrm>
          <a:prstGeom prst="rect">
            <a:avLst/>
          </a:prstGeom>
          <a:noFill/>
        </p:spPr>
        <p:txBody>
          <a:bodyPr wrap="none" rtlCol="0">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BADAN</a:t>
            </a: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 PERENCANAAN PEMBANGUNAN DAERAH, </a:t>
            </a:r>
          </a:p>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PENELITIAN DAN PENGEMBANGAN</a:t>
            </a:r>
            <a:endParaRPr kumimoji="0" lang="en-AU"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endParaRPr>
          </a:p>
        </p:txBody>
      </p:sp>
      <p:grpSp>
        <p:nvGrpSpPr>
          <p:cNvPr id="5" name="Group 92">
            <a:extLst>
              <a:ext uri="{FF2B5EF4-FFF2-40B4-BE49-F238E27FC236}">
                <a16:creationId xmlns:a16="http://schemas.microsoft.com/office/drawing/2014/main" xmlns="" id="{5404B2C6-6753-4A92-A337-27CDC05D7A88}"/>
              </a:ext>
            </a:extLst>
          </p:cNvPr>
          <p:cNvGrpSpPr/>
          <p:nvPr/>
        </p:nvGrpSpPr>
        <p:grpSpPr>
          <a:xfrm>
            <a:off x="208820" y="-19041"/>
            <a:ext cx="614646" cy="1211970"/>
            <a:chOff x="1095470" y="1146633"/>
            <a:chExt cx="755937" cy="1766816"/>
          </a:xfrm>
        </p:grpSpPr>
        <p:grpSp>
          <p:nvGrpSpPr>
            <p:cNvPr id="6" name="Group 94">
              <a:extLst>
                <a:ext uri="{FF2B5EF4-FFF2-40B4-BE49-F238E27FC236}">
                  <a16:creationId xmlns:a16="http://schemas.microsoft.com/office/drawing/2014/main" xmlns="" id="{9A6526F4-8EFF-47B2-8473-D9077370C497}"/>
                </a:ext>
              </a:extLst>
            </p:cNvPr>
            <p:cNvGrpSpPr/>
            <p:nvPr/>
          </p:nvGrpSpPr>
          <p:grpSpPr>
            <a:xfrm>
              <a:off x="1095473" y="1146633"/>
              <a:ext cx="755934" cy="1766816"/>
              <a:chOff x="1095473" y="1146633"/>
              <a:chExt cx="755934" cy="1766816"/>
            </a:xfrm>
          </p:grpSpPr>
          <p:sp>
            <p:nvSpPr>
              <p:cNvPr id="97" name="Rectangle 96">
                <a:extLst>
                  <a:ext uri="{FF2B5EF4-FFF2-40B4-BE49-F238E27FC236}">
                    <a16:creationId xmlns:a16="http://schemas.microsoft.com/office/drawing/2014/main" xmlns="" id="{8C0A0C94-F08E-418B-A2E1-04ADF76A5DB8}"/>
                  </a:ext>
                </a:extLst>
              </p:cNvPr>
              <p:cNvSpPr/>
              <p:nvPr/>
            </p:nvSpPr>
            <p:spPr>
              <a:xfrm>
                <a:off x="1095473" y="1146633"/>
                <a:ext cx="755934" cy="175818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8" name="Right Triangle 97">
                <a:extLst>
                  <a:ext uri="{FF2B5EF4-FFF2-40B4-BE49-F238E27FC236}">
                    <a16:creationId xmlns:a16="http://schemas.microsoft.com/office/drawing/2014/main" xmlns="" id="{9E3E4CFB-FDA6-4EFA-B09E-DE3E4170C177}"/>
                  </a:ext>
                </a:extLst>
              </p:cNvPr>
              <p:cNvSpPr/>
              <p:nvPr/>
            </p:nvSpPr>
            <p:spPr>
              <a:xfrm rot="10800000">
                <a:off x="1752599" y="1155269"/>
                <a:ext cx="98805" cy="1758180"/>
              </a:xfrm>
              <a:prstGeom prst="rtTriangle">
                <a:avLst/>
              </a:prstGeom>
              <a:solidFill>
                <a:srgbClr val="F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96" name="Isosceles Triangle 95">
              <a:extLst>
                <a:ext uri="{FF2B5EF4-FFF2-40B4-BE49-F238E27FC236}">
                  <a16:creationId xmlns:a16="http://schemas.microsoft.com/office/drawing/2014/main" xmlns="" id="{B4689D80-EBD4-43D7-B761-AA3B512B19E7}"/>
                </a:ext>
              </a:extLst>
            </p:cNvPr>
            <p:cNvSpPr/>
            <p:nvPr/>
          </p:nvSpPr>
          <p:spPr>
            <a:xfrm>
              <a:off x="1095470" y="2588419"/>
              <a:ext cx="755934" cy="316393"/>
            </a:xfrm>
            <a:prstGeom prst="triangle">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pic>
        <p:nvPicPr>
          <p:cNvPr id="78" name="Picture 77"/>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00899" y="68972"/>
            <a:ext cx="830485" cy="778580"/>
          </a:xfrm>
          <a:prstGeom prst="rect">
            <a:avLst/>
          </a:prstGeom>
        </p:spPr>
      </p:pic>
      <p:sp>
        <p:nvSpPr>
          <p:cNvPr id="71" name="Title 1">
            <a:extLst>
              <a:ext uri="{FF2B5EF4-FFF2-40B4-BE49-F238E27FC236}">
                <a16:creationId xmlns:a16="http://schemas.microsoft.com/office/drawing/2014/main" xmlns="" id="{00F715A4-1855-4BF1-BB3F-0EE5144CBB8D}"/>
              </a:ext>
            </a:extLst>
          </p:cNvPr>
          <p:cNvSpPr txBox="1">
            <a:spLocks/>
          </p:cNvSpPr>
          <p:nvPr/>
        </p:nvSpPr>
        <p:spPr>
          <a:xfrm>
            <a:off x="942948" y="590551"/>
            <a:ext cx="6791352" cy="781050"/>
          </a:xfrm>
          <a:prstGeom prst="rect">
            <a:avLst/>
          </a:prstGeom>
        </p:spPr>
        <p:style>
          <a:lnRef idx="2">
            <a:schemeClr val="dk1">
              <a:shade val="50000"/>
            </a:schemeClr>
          </a:lnRef>
          <a:fillRef idx="1">
            <a:schemeClr val="dk1"/>
          </a:fillRef>
          <a:effectRef idx="0">
            <a:schemeClr val="dk1"/>
          </a:effectRef>
          <a:fontRef idx="minor">
            <a:schemeClr val="lt1"/>
          </a:fontRef>
        </p:style>
        <p:txBody>
          <a:bodyPr lIns="49513" tIns="24756" rIns="49513" bIns="24756" anchor="ctr"/>
          <a:lstStyle/>
          <a:p>
            <a:pPr algn="ctr">
              <a:lnSpc>
                <a:spcPct val="90000"/>
              </a:lnSpc>
              <a:defRPr/>
            </a:pPr>
            <a:r>
              <a:rPr lang="id-ID"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mbria" pitchFamily="18" charset="0"/>
                <a:ea typeface="Cambria" pitchFamily="18" charset="0"/>
              </a:rPr>
              <a:t>CAPAIAN &amp; TARGET RPJMD</a:t>
            </a:r>
            <a:endParaRPr lang="en-ID"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mbria" pitchFamily="18" charset="0"/>
              <a:ea typeface="Cambria" pitchFamily="18" charset="0"/>
            </a:endParaRPr>
          </a:p>
        </p:txBody>
      </p:sp>
      <p:graphicFrame>
        <p:nvGraphicFramePr>
          <p:cNvPr id="79" name="Diagram 78"/>
          <p:cNvGraphicFramePr/>
          <p:nvPr/>
        </p:nvGraphicFramePr>
        <p:xfrm>
          <a:off x="755650" y="1462617"/>
          <a:ext cx="9588500" cy="501438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28" name="TextBox 27"/>
          <p:cNvSpPr txBox="1"/>
          <p:nvPr/>
        </p:nvSpPr>
        <p:spPr>
          <a:xfrm>
            <a:off x="0" y="6396335"/>
            <a:ext cx="4312719" cy="461665"/>
          </a:xfrm>
          <a:prstGeom prst="rect">
            <a:avLst/>
          </a:prstGeom>
          <a:noFill/>
        </p:spPr>
        <p:txBody>
          <a:bodyPr wrap="none" rtlCol="0">
            <a:spAutoFit/>
          </a:bodyPr>
          <a:lstStyle/>
          <a:p>
            <a:r>
              <a:rPr lang="id-ID" sz="2400" b="1" dirty="0" smtClean="0"/>
              <a:t>Keterangan: *) per Agustus 2018</a:t>
            </a:r>
            <a:endParaRPr lang="id-ID" sz="2400" b="1" dirty="0"/>
          </a:p>
        </p:txBody>
      </p:sp>
    </p:spTree>
    <p:extLst>
      <p:ext uri="{BB962C8B-B14F-4D97-AF65-F5344CB8AC3E}">
        <p14:creationId xmlns:p14="http://schemas.microsoft.com/office/powerpoint/2010/main" xmlns="" val="39937784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pattFill prst="pct5">
          <a:fgClr>
            <a:srgbClr val="ED1C24"/>
          </a:fgClr>
          <a:bgClr>
            <a:schemeClr val="bg1"/>
          </a:bgClr>
        </a:pattFill>
        <a:effectLst/>
      </p:bgPr>
    </p:bg>
    <p:spTree>
      <p:nvGrpSpPr>
        <p:cNvPr id="1" name=""/>
        <p:cNvGrpSpPr/>
        <p:nvPr/>
      </p:nvGrpSpPr>
      <p:grpSpPr>
        <a:xfrm>
          <a:off x="0" y="0"/>
          <a:ext cx="0" cy="0"/>
          <a:chOff x="0" y="0"/>
          <a:chExt cx="0" cy="0"/>
        </a:xfrm>
      </p:grpSpPr>
      <p:pic>
        <p:nvPicPr>
          <p:cNvPr id="121858" name="Picture 2" descr="https://dinkes.jayapurakab.go.id/wp-content/uploads/2018/10/usia-harapan-hidup-1024x576.jpg"/>
          <p:cNvPicPr>
            <a:picLocks noChangeAspect="1" noChangeArrowheads="1"/>
          </p:cNvPicPr>
          <p:nvPr/>
        </p:nvPicPr>
        <p:blipFill>
          <a:blip r:embed="rId2"/>
          <a:srcRect/>
          <a:stretch>
            <a:fillRect/>
          </a:stretch>
        </p:blipFill>
        <p:spPr bwMode="auto">
          <a:xfrm>
            <a:off x="0" y="0"/>
            <a:ext cx="12192000" cy="9010650"/>
          </a:xfrm>
          <a:prstGeom prst="rect">
            <a:avLst/>
          </a:prstGeom>
          <a:noFill/>
        </p:spPr>
      </p:pic>
      <p:grpSp>
        <p:nvGrpSpPr>
          <p:cNvPr id="2" name="Group 149"/>
          <p:cNvGrpSpPr/>
          <p:nvPr/>
        </p:nvGrpSpPr>
        <p:grpSpPr>
          <a:xfrm>
            <a:off x="696464" y="-33996"/>
            <a:ext cx="5568287" cy="432000"/>
            <a:chOff x="0" y="6445041"/>
            <a:chExt cx="5568287" cy="432000"/>
          </a:xfrm>
        </p:grpSpPr>
        <p:grpSp>
          <p:nvGrpSpPr>
            <p:cNvPr id="3" name="Group 150">
              <a:extLst>
                <a:ext uri="{FF2B5EF4-FFF2-40B4-BE49-F238E27FC236}">
                  <a16:creationId xmlns:a16="http://schemas.microsoft.com/office/drawing/2014/main" xmlns="" id="{530A10F9-18A0-4F2B-AEE2-A38B8BA57C4D}"/>
                </a:ext>
              </a:extLst>
            </p:cNvPr>
            <p:cNvGrpSpPr/>
            <p:nvPr/>
          </p:nvGrpSpPr>
          <p:grpSpPr>
            <a:xfrm rot="10800000" flipH="1">
              <a:off x="0" y="6445041"/>
              <a:ext cx="5568287" cy="432000"/>
              <a:chOff x="0" y="3151"/>
              <a:chExt cx="1962525" cy="321485"/>
            </a:xfrm>
          </p:grpSpPr>
          <p:pic>
            <p:nvPicPr>
              <p:cNvPr id="166" name="Picture 165">
                <a:extLst>
                  <a:ext uri="{FF2B5EF4-FFF2-40B4-BE49-F238E27FC236}">
                    <a16:creationId xmlns:a16="http://schemas.microsoft.com/office/drawing/2014/main" xmlns="" id="{1B396F22-D0CD-469D-A65A-A94960B63F70}"/>
                  </a:ext>
                </a:extLst>
              </p:cNvPr>
              <p:cNvPicPr>
                <a:picLocks noChangeAspect="1"/>
              </p:cNvPicPr>
              <p:nvPr/>
            </p:nvPicPr>
            <p:blipFill>
              <a:blip r:embed="rId3" cstate="print"/>
              <a:stretch>
                <a:fillRect/>
              </a:stretch>
            </p:blipFill>
            <p:spPr>
              <a:xfrm>
                <a:off x="1131889" y="8370"/>
                <a:ext cx="830636" cy="170297"/>
              </a:xfrm>
              <a:prstGeom prst="rect">
                <a:avLst/>
              </a:prstGeom>
            </p:spPr>
          </p:pic>
          <p:pic>
            <p:nvPicPr>
              <p:cNvPr id="167" name="Picture 166">
                <a:extLst>
                  <a:ext uri="{FF2B5EF4-FFF2-40B4-BE49-F238E27FC236}">
                    <a16:creationId xmlns:a16="http://schemas.microsoft.com/office/drawing/2014/main" xmlns="" id="{5866EF6C-BC8B-434B-9454-388BD59E173D}"/>
                  </a:ext>
                </a:extLst>
              </p:cNvPr>
              <p:cNvPicPr>
                <a:picLocks noChangeAspect="1"/>
              </p:cNvPicPr>
              <p:nvPr/>
            </p:nvPicPr>
            <p:blipFill>
              <a:blip r:embed="rId4" cstate="print"/>
              <a:stretch>
                <a:fillRect/>
              </a:stretch>
            </p:blipFill>
            <p:spPr>
              <a:xfrm>
                <a:off x="635058" y="8370"/>
                <a:ext cx="1164519" cy="235172"/>
              </a:xfrm>
              <a:prstGeom prst="rect">
                <a:avLst/>
              </a:prstGeom>
            </p:spPr>
          </p:pic>
          <p:pic>
            <p:nvPicPr>
              <p:cNvPr id="168" name="Picture 167">
                <a:extLst>
                  <a:ext uri="{FF2B5EF4-FFF2-40B4-BE49-F238E27FC236}">
                    <a16:creationId xmlns:a16="http://schemas.microsoft.com/office/drawing/2014/main" xmlns="" id="{F6BF2F4F-F0DE-4A3E-9AD8-85B352D7F603}"/>
                  </a:ext>
                </a:extLst>
              </p:cNvPr>
              <p:cNvPicPr>
                <a:picLocks noChangeAspect="1"/>
              </p:cNvPicPr>
              <p:nvPr/>
            </p:nvPicPr>
            <p:blipFill>
              <a:blip r:embed="rId5" cstate="print"/>
              <a:stretch>
                <a:fillRect/>
              </a:stretch>
            </p:blipFill>
            <p:spPr>
              <a:xfrm>
                <a:off x="0" y="8370"/>
                <a:ext cx="1563549" cy="316266"/>
              </a:xfrm>
              <a:prstGeom prst="rect">
                <a:avLst/>
              </a:prstGeom>
            </p:spPr>
          </p:pic>
          <p:pic>
            <p:nvPicPr>
              <p:cNvPr id="169" name="Picture 168">
                <a:extLst>
                  <a:ext uri="{FF2B5EF4-FFF2-40B4-BE49-F238E27FC236}">
                    <a16:creationId xmlns:a16="http://schemas.microsoft.com/office/drawing/2014/main" xmlns="" id="{379E1CC8-BD7F-4D4F-AD9C-01C0BA007050}"/>
                  </a:ext>
                </a:extLst>
              </p:cNvPr>
              <p:cNvPicPr>
                <a:picLocks noChangeAspect="1"/>
              </p:cNvPicPr>
              <p:nvPr/>
            </p:nvPicPr>
            <p:blipFill>
              <a:blip r:embed="rId6" cstate="print"/>
              <a:stretch>
                <a:fillRect/>
              </a:stretch>
            </p:blipFill>
            <p:spPr>
              <a:xfrm>
                <a:off x="206" y="3151"/>
                <a:ext cx="114544" cy="321485"/>
              </a:xfrm>
              <a:prstGeom prst="rect">
                <a:avLst/>
              </a:prstGeom>
            </p:spPr>
          </p:pic>
          <p:pic>
            <p:nvPicPr>
              <p:cNvPr id="170" name="Picture 169">
                <a:extLst>
                  <a:ext uri="{FF2B5EF4-FFF2-40B4-BE49-F238E27FC236}">
                    <a16:creationId xmlns:a16="http://schemas.microsoft.com/office/drawing/2014/main" xmlns="" id="{AF08D713-7402-44EA-9B24-38A05E52424E}"/>
                  </a:ext>
                </a:extLst>
              </p:cNvPr>
              <p:cNvPicPr>
                <a:picLocks noChangeAspect="1"/>
              </p:cNvPicPr>
              <p:nvPr/>
            </p:nvPicPr>
            <p:blipFill>
              <a:blip r:embed="rId7" cstate="print"/>
              <a:stretch>
                <a:fillRect/>
              </a:stretch>
            </p:blipFill>
            <p:spPr>
              <a:xfrm>
                <a:off x="1359962" y="8370"/>
                <a:ext cx="203587" cy="235172"/>
              </a:xfrm>
              <a:prstGeom prst="rect">
                <a:avLst/>
              </a:prstGeom>
            </p:spPr>
          </p:pic>
          <p:pic>
            <p:nvPicPr>
              <p:cNvPr id="171" name="Picture 170">
                <a:extLst>
                  <a:ext uri="{FF2B5EF4-FFF2-40B4-BE49-F238E27FC236}">
                    <a16:creationId xmlns:a16="http://schemas.microsoft.com/office/drawing/2014/main" xmlns="" id="{B5E2C757-CD8E-4800-93CF-7BF331978FB2}"/>
                  </a:ext>
                </a:extLst>
              </p:cNvPr>
              <p:cNvPicPr>
                <a:picLocks noChangeAspect="1"/>
              </p:cNvPicPr>
              <p:nvPr/>
            </p:nvPicPr>
            <p:blipFill>
              <a:blip r:embed="rId8" cstate="print"/>
              <a:stretch>
                <a:fillRect/>
              </a:stretch>
            </p:blipFill>
            <p:spPr>
              <a:xfrm>
                <a:off x="1644853" y="8370"/>
                <a:ext cx="154726" cy="170297"/>
              </a:xfrm>
              <a:prstGeom prst="rect">
                <a:avLst/>
              </a:prstGeom>
            </p:spPr>
          </p:pic>
        </p:grpSp>
        <p:sp>
          <p:nvSpPr>
            <p:cNvPr id="154" name="TextBox 153">
              <a:extLst>
                <a:ext uri="{FF2B5EF4-FFF2-40B4-BE49-F238E27FC236}">
                  <a16:creationId xmlns:a16="http://schemas.microsoft.com/office/drawing/2014/main" xmlns="" id="{973E7806-366B-4D25-BF71-B9B1A0732416}"/>
                </a:ext>
              </a:extLst>
            </p:cNvPr>
            <p:cNvSpPr txBox="1"/>
            <p:nvPr/>
          </p:nvSpPr>
          <p:spPr>
            <a:xfrm>
              <a:off x="187085" y="6493928"/>
              <a:ext cx="328032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PEMERINTAH KABUPATEN BULELENG</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grpSp>
      <p:grpSp>
        <p:nvGrpSpPr>
          <p:cNvPr id="4" name="Group 70">
            <a:extLst>
              <a:ext uri="{FF2B5EF4-FFF2-40B4-BE49-F238E27FC236}">
                <a16:creationId xmlns:a16="http://schemas.microsoft.com/office/drawing/2014/main" xmlns="" id="{5064E815-0602-43C4-85AE-827DDFDA65E5}"/>
              </a:ext>
            </a:extLst>
          </p:cNvPr>
          <p:cNvGrpSpPr/>
          <p:nvPr/>
        </p:nvGrpSpPr>
        <p:grpSpPr>
          <a:xfrm flipH="1">
            <a:off x="7322858" y="-14514"/>
            <a:ext cx="4864625" cy="592620"/>
            <a:chOff x="0" y="3151"/>
            <a:chExt cx="1962525" cy="370011"/>
          </a:xfrm>
        </p:grpSpPr>
        <p:pic>
          <p:nvPicPr>
            <p:cNvPr id="104" name="Picture 103">
              <a:extLst>
                <a:ext uri="{FF2B5EF4-FFF2-40B4-BE49-F238E27FC236}">
                  <a16:creationId xmlns:a16="http://schemas.microsoft.com/office/drawing/2014/main" xmlns="" id="{F9560A86-BD73-402D-B704-3B996C656620}"/>
                </a:ext>
              </a:extLst>
            </p:cNvPr>
            <p:cNvPicPr>
              <a:picLocks noChangeAspect="1"/>
            </p:cNvPicPr>
            <p:nvPr/>
          </p:nvPicPr>
          <p:blipFill>
            <a:blip r:embed="rId3" cstate="print"/>
            <a:stretch>
              <a:fillRect/>
            </a:stretch>
          </p:blipFill>
          <p:spPr>
            <a:xfrm>
              <a:off x="1131889" y="8370"/>
              <a:ext cx="830636" cy="170297"/>
            </a:xfrm>
            <a:prstGeom prst="rect">
              <a:avLst/>
            </a:prstGeom>
          </p:spPr>
        </p:pic>
        <p:pic>
          <p:nvPicPr>
            <p:cNvPr id="105" name="Picture 104">
              <a:extLst>
                <a:ext uri="{FF2B5EF4-FFF2-40B4-BE49-F238E27FC236}">
                  <a16:creationId xmlns:a16="http://schemas.microsoft.com/office/drawing/2014/main" xmlns="" id="{9190EE09-0388-4A8E-8E5A-9A44091B4BBB}"/>
                </a:ext>
              </a:extLst>
            </p:cNvPr>
            <p:cNvPicPr>
              <a:picLocks noChangeAspect="1"/>
            </p:cNvPicPr>
            <p:nvPr/>
          </p:nvPicPr>
          <p:blipFill>
            <a:blip r:embed="rId4" cstate="print"/>
            <a:stretch>
              <a:fillRect/>
            </a:stretch>
          </p:blipFill>
          <p:spPr>
            <a:xfrm>
              <a:off x="635058" y="8370"/>
              <a:ext cx="1146844" cy="259567"/>
            </a:xfrm>
            <a:prstGeom prst="rect">
              <a:avLst/>
            </a:prstGeom>
          </p:spPr>
        </p:pic>
        <p:pic>
          <p:nvPicPr>
            <p:cNvPr id="106" name="Picture 105">
              <a:extLst>
                <a:ext uri="{FF2B5EF4-FFF2-40B4-BE49-F238E27FC236}">
                  <a16:creationId xmlns:a16="http://schemas.microsoft.com/office/drawing/2014/main" xmlns="" id="{085B9306-7D6C-4F88-83DE-0E3E3FBDDF28}"/>
                </a:ext>
              </a:extLst>
            </p:cNvPr>
            <p:cNvPicPr>
              <a:picLocks noChangeAspect="1"/>
            </p:cNvPicPr>
            <p:nvPr/>
          </p:nvPicPr>
          <p:blipFill>
            <a:blip r:embed="rId5" cstate="print"/>
            <a:stretch>
              <a:fillRect/>
            </a:stretch>
          </p:blipFill>
          <p:spPr>
            <a:xfrm>
              <a:off x="0" y="8370"/>
              <a:ext cx="1563549" cy="364792"/>
            </a:xfrm>
            <a:prstGeom prst="rect">
              <a:avLst/>
            </a:prstGeom>
          </p:spPr>
        </p:pic>
        <p:pic>
          <p:nvPicPr>
            <p:cNvPr id="107" name="Picture 106">
              <a:extLst>
                <a:ext uri="{FF2B5EF4-FFF2-40B4-BE49-F238E27FC236}">
                  <a16:creationId xmlns:a16="http://schemas.microsoft.com/office/drawing/2014/main" xmlns="" id="{AC3E997B-CC77-4FBD-8ED4-2D05EABE44CF}"/>
                </a:ext>
              </a:extLst>
            </p:cNvPr>
            <p:cNvPicPr>
              <a:picLocks noChangeAspect="1"/>
            </p:cNvPicPr>
            <p:nvPr/>
          </p:nvPicPr>
          <p:blipFill>
            <a:blip r:embed="rId6" cstate="print"/>
            <a:stretch>
              <a:fillRect/>
            </a:stretch>
          </p:blipFill>
          <p:spPr>
            <a:xfrm>
              <a:off x="206" y="3151"/>
              <a:ext cx="114544" cy="321485"/>
            </a:xfrm>
            <a:prstGeom prst="rect">
              <a:avLst/>
            </a:prstGeom>
          </p:spPr>
        </p:pic>
        <p:pic>
          <p:nvPicPr>
            <p:cNvPr id="108" name="Picture 107">
              <a:extLst>
                <a:ext uri="{FF2B5EF4-FFF2-40B4-BE49-F238E27FC236}">
                  <a16:creationId xmlns:a16="http://schemas.microsoft.com/office/drawing/2014/main" xmlns="" id="{08662449-9E07-4EE8-8B60-0D8127100979}"/>
                </a:ext>
              </a:extLst>
            </p:cNvPr>
            <p:cNvPicPr>
              <a:picLocks noChangeAspect="1"/>
            </p:cNvPicPr>
            <p:nvPr/>
          </p:nvPicPr>
          <p:blipFill>
            <a:blip r:embed="rId7" cstate="print"/>
            <a:stretch>
              <a:fillRect/>
            </a:stretch>
          </p:blipFill>
          <p:spPr>
            <a:xfrm>
              <a:off x="1376510" y="6884"/>
              <a:ext cx="186238" cy="259567"/>
            </a:xfrm>
            <a:prstGeom prst="rect">
              <a:avLst/>
            </a:prstGeom>
          </p:spPr>
        </p:pic>
        <p:pic>
          <p:nvPicPr>
            <p:cNvPr id="109" name="Picture 108">
              <a:extLst>
                <a:ext uri="{FF2B5EF4-FFF2-40B4-BE49-F238E27FC236}">
                  <a16:creationId xmlns:a16="http://schemas.microsoft.com/office/drawing/2014/main" xmlns="" id="{0126F8F7-E8D1-44CF-8BB9-AB58C481DBF1}"/>
                </a:ext>
              </a:extLst>
            </p:cNvPr>
            <p:cNvPicPr>
              <a:picLocks noChangeAspect="1"/>
            </p:cNvPicPr>
            <p:nvPr/>
          </p:nvPicPr>
          <p:blipFill>
            <a:blip r:embed="rId8" cstate="print"/>
            <a:stretch>
              <a:fillRect/>
            </a:stretch>
          </p:blipFill>
          <p:spPr>
            <a:xfrm>
              <a:off x="1644853" y="8370"/>
              <a:ext cx="137255" cy="170297"/>
            </a:xfrm>
            <a:prstGeom prst="rect">
              <a:avLst/>
            </a:prstGeom>
          </p:spPr>
        </p:pic>
      </p:grpSp>
      <p:sp>
        <p:nvSpPr>
          <p:cNvPr id="101" name="TextBox 100">
            <a:extLst>
              <a:ext uri="{FF2B5EF4-FFF2-40B4-BE49-F238E27FC236}">
                <a16:creationId xmlns:a16="http://schemas.microsoft.com/office/drawing/2014/main" xmlns="" id="{6414A6BB-DB0C-4EFF-AF18-F65C56C05BF4}"/>
              </a:ext>
            </a:extLst>
          </p:cNvPr>
          <p:cNvSpPr txBox="1"/>
          <p:nvPr/>
        </p:nvSpPr>
        <p:spPr>
          <a:xfrm>
            <a:off x="8372409" y="60214"/>
            <a:ext cx="3670877" cy="461665"/>
          </a:xfrm>
          <a:prstGeom prst="rect">
            <a:avLst/>
          </a:prstGeom>
          <a:noFill/>
        </p:spPr>
        <p:txBody>
          <a:bodyPr wrap="none" rtlCol="0">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BADAN</a:t>
            </a: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 PERENCANAAN PEMBANGUNAN DAERAH, </a:t>
            </a:r>
          </a:p>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PENELITIAN DAN PENGEMBANGAN</a:t>
            </a:r>
            <a:endParaRPr kumimoji="0" lang="en-AU"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endParaRPr>
          </a:p>
        </p:txBody>
      </p:sp>
      <p:grpSp>
        <p:nvGrpSpPr>
          <p:cNvPr id="5" name="Group 92">
            <a:extLst>
              <a:ext uri="{FF2B5EF4-FFF2-40B4-BE49-F238E27FC236}">
                <a16:creationId xmlns:a16="http://schemas.microsoft.com/office/drawing/2014/main" xmlns="" id="{5404B2C6-6753-4A92-A337-27CDC05D7A88}"/>
              </a:ext>
            </a:extLst>
          </p:cNvPr>
          <p:cNvGrpSpPr/>
          <p:nvPr/>
        </p:nvGrpSpPr>
        <p:grpSpPr>
          <a:xfrm>
            <a:off x="208820" y="-19041"/>
            <a:ext cx="614646" cy="1211970"/>
            <a:chOff x="1095470" y="1146633"/>
            <a:chExt cx="755937" cy="1766816"/>
          </a:xfrm>
        </p:grpSpPr>
        <p:grpSp>
          <p:nvGrpSpPr>
            <p:cNvPr id="6" name="Group 94">
              <a:extLst>
                <a:ext uri="{FF2B5EF4-FFF2-40B4-BE49-F238E27FC236}">
                  <a16:creationId xmlns:a16="http://schemas.microsoft.com/office/drawing/2014/main" xmlns="" id="{9A6526F4-8EFF-47B2-8473-D9077370C497}"/>
                </a:ext>
              </a:extLst>
            </p:cNvPr>
            <p:cNvGrpSpPr/>
            <p:nvPr/>
          </p:nvGrpSpPr>
          <p:grpSpPr>
            <a:xfrm>
              <a:off x="1095473" y="1146633"/>
              <a:ext cx="755934" cy="1766816"/>
              <a:chOff x="1095473" y="1146633"/>
              <a:chExt cx="755934" cy="1766816"/>
            </a:xfrm>
          </p:grpSpPr>
          <p:sp>
            <p:nvSpPr>
              <p:cNvPr id="97" name="Rectangle 96">
                <a:extLst>
                  <a:ext uri="{FF2B5EF4-FFF2-40B4-BE49-F238E27FC236}">
                    <a16:creationId xmlns:a16="http://schemas.microsoft.com/office/drawing/2014/main" xmlns="" id="{8C0A0C94-F08E-418B-A2E1-04ADF76A5DB8}"/>
                  </a:ext>
                </a:extLst>
              </p:cNvPr>
              <p:cNvSpPr/>
              <p:nvPr/>
            </p:nvSpPr>
            <p:spPr>
              <a:xfrm>
                <a:off x="1095473" y="1146633"/>
                <a:ext cx="755934" cy="175818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8" name="Right Triangle 97">
                <a:extLst>
                  <a:ext uri="{FF2B5EF4-FFF2-40B4-BE49-F238E27FC236}">
                    <a16:creationId xmlns:a16="http://schemas.microsoft.com/office/drawing/2014/main" xmlns="" id="{9E3E4CFB-FDA6-4EFA-B09E-DE3E4170C177}"/>
                  </a:ext>
                </a:extLst>
              </p:cNvPr>
              <p:cNvSpPr/>
              <p:nvPr/>
            </p:nvSpPr>
            <p:spPr>
              <a:xfrm rot="10800000">
                <a:off x="1752599" y="1155269"/>
                <a:ext cx="98805" cy="1758180"/>
              </a:xfrm>
              <a:prstGeom prst="rtTriangle">
                <a:avLst/>
              </a:prstGeom>
              <a:solidFill>
                <a:srgbClr val="F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96" name="Isosceles Triangle 95">
              <a:extLst>
                <a:ext uri="{FF2B5EF4-FFF2-40B4-BE49-F238E27FC236}">
                  <a16:creationId xmlns:a16="http://schemas.microsoft.com/office/drawing/2014/main" xmlns="" id="{B4689D80-EBD4-43D7-B761-AA3B512B19E7}"/>
                </a:ext>
              </a:extLst>
            </p:cNvPr>
            <p:cNvSpPr/>
            <p:nvPr/>
          </p:nvSpPr>
          <p:spPr>
            <a:xfrm>
              <a:off x="1095470" y="2588419"/>
              <a:ext cx="755934" cy="316393"/>
            </a:xfrm>
            <a:prstGeom prst="triangle">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pic>
        <p:nvPicPr>
          <p:cNvPr id="78" name="Picture 77"/>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00899" y="68972"/>
            <a:ext cx="830485" cy="778580"/>
          </a:xfrm>
          <a:prstGeom prst="rect">
            <a:avLst/>
          </a:prstGeom>
        </p:spPr>
      </p:pic>
      <p:sp>
        <p:nvSpPr>
          <p:cNvPr id="71" name="Title 1">
            <a:extLst>
              <a:ext uri="{FF2B5EF4-FFF2-40B4-BE49-F238E27FC236}">
                <a16:creationId xmlns:a16="http://schemas.microsoft.com/office/drawing/2014/main" xmlns="" id="{00F715A4-1855-4BF1-BB3F-0EE5144CBB8D}"/>
              </a:ext>
            </a:extLst>
          </p:cNvPr>
          <p:cNvSpPr txBox="1">
            <a:spLocks/>
          </p:cNvSpPr>
          <p:nvPr/>
        </p:nvSpPr>
        <p:spPr>
          <a:xfrm>
            <a:off x="942948" y="590551"/>
            <a:ext cx="6791352" cy="781050"/>
          </a:xfrm>
          <a:prstGeom prst="rect">
            <a:avLst/>
          </a:prstGeom>
        </p:spPr>
        <p:style>
          <a:lnRef idx="2">
            <a:schemeClr val="dk1">
              <a:shade val="50000"/>
            </a:schemeClr>
          </a:lnRef>
          <a:fillRef idx="1">
            <a:schemeClr val="dk1"/>
          </a:fillRef>
          <a:effectRef idx="0">
            <a:schemeClr val="dk1"/>
          </a:effectRef>
          <a:fontRef idx="minor">
            <a:schemeClr val="lt1"/>
          </a:fontRef>
        </p:style>
        <p:txBody>
          <a:bodyPr lIns="49513" tIns="24756" rIns="49513" bIns="24756" anchor="ctr"/>
          <a:lstStyle/>
          <a:p>
            <a:pPr algn="ctr">
              <a:lnSpc>
                <a:spcPct val="90000"/>
              </a:lnSpc>
              <a:defRPr/>
            </a:pPr>
            <a:r>
              <a:rPr lang="id-ID"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mbria" pitchFamily="18" charset="0"/>
                <a:ea typeface="Cambria" pitchFamily="18" charset="0"/>
              </a:rPr>
              <a:t>CAPAIAN &amp; TARGET RPJMD</a:t>
            </a:r>
            <a:endParaRPr lang="en-ID"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mbria" pitchFamily="18" charset="0"/>
              <a:ea typeface="Cambria" pitchFamily="18" charset="0"/>
            </a:endParaRPr>
          </a:p>
        </p:txBody>
      </p:sp>
      <p:graphicFrame>
        <p:nvGraphicFramePr>
          <p:cNvPr id="79" name="Diagram 78"/>
          <p:cNvGraphicFramePr/>
          <p:nvPr/>
        </p:nvGraphicFramePr>
        <p:xfrm>
          <a:off x="755650" y="1462617"/>
          <a:ext cx="9588500" cy="501438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28" name="TextBox 27"/>
          <p:cNvSpPr txBox="1"/>
          <p:nvPr/>
        </p:nvSpPr>
        <p:spPr>
          <a:xfrm>
            <a:off x="0" y="6396335"/>
            <a:ext cx="4193456" cy="461665"/>
          </a:xfrm>
          <a:prstGeom prst="rect">
            <a:avLst/>
          </a:prstGeom>
          <a:noFill/>
        </p:spPr>
        <p:txBody>
          <a:bodyPr wrap="none" rtlCol="0">
            <a:spAutoFit/>
          </a:bodyPr>
          <a:lstStyle/>
          <a:p>
            <a:r>
              <a:rPr lang="id-ID" sz="2400" b="1" dirty="0" smtClean="0"/>
              <a:t>Keterangan: *) data tahun 2017</a:t>
            </a:r>
            <a:endParaRPr lang="id-ID" sz="2400" b="1" dirty="0"/>
          </a:p>
        </p:txBody>
      </p:sp>
    </p:spTree>
    <p:extLst>
      <p:ext uri="{BB962C8B-B14F-4D97-AF65-F5344CB8AC3E}">
        <p14:creationId xmlns:p14="http://schemas.microsoft.com/office/powerpoint/2010/main" xmlns="" val="39937784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pattFill prst="pct5">
          <a:fgClr>
            <a:srgbClr val="ED1C24"/>
          </a:fgClr>
          <a:bgClr>
            <a:schemeClr val="bg1"/>
          </a:bgClr>
        </a:pattFill>
        <a:effectLst/>
      </p:bgPr>
    </p:bg>
    <p:spTree>
      <p:nvGrpSpPr>
        <p:cNvPr id="1" name=""/>
        <p:cNvGrpSpPr/>
        <p:nvPr/>
      </p:nvGrpSpPr>
      <p:grpSpPr>
        <a:xfrm>
          <a:off x="0" y="0"/>
          <a:ext cx="0" cy="0"/>
          <a:chOff x="0" y="0"/>
          <a:chExt cx="0" cy="0"/>
        </a:xfrm>
      </p:grpSpPr>
      <p:pic>
        <p:nvPicPr>
          <p:cNvPr id="29" name="Picture 4" descr="https://www.kemenpppa.go.id/lib/uploads/feature_image/42639-whatsapp-image-2018-04-30-at-2.28.26-am.jpeg"/>
          <p:cNvPicPr>
            <a:picLocks noChangeAspect="1" noChangeArrowheads="1"/>
          </p:cNvPicPr>
          <p:nvPr/>
        </p:nvPicPr>
        <p:blipFill>
          <a:blip r:embed="rId2"/>
          <a:srcRect t="47994" b="9232"/>
          <a:stretch>
            <a:fillRect/>
          </a:stretch>
        </p:blipFill>
        <p:spPr bwMode="auto">
          <a:xfrm>
            <a:off x="0" y="1409700"/>
            <a:ext cx="14554200" cy="5086350"/>
          </a:xfrm>
          <a:prstGeom prst="rect">
            <a:avLst/>
          </a:prstGeom>
          <a:noFill/>
        </p:spPr>
      </p:pic>
      <p:grpSp>
        <p:nvGrpSpPr>
          <p:cNvPr id="2" name="Group 149"/>
          <p:cNvGrpSpPr/>
          <p:nvPr/>
        </p:nvGrpSpPr>
        <p:grpSpPr>
          <a:xfrm>
            <a:off x="696464" y="-33996"/>
            <a:ext cx="5568287" cy="432000"/>
            <a:chOff x="0" y="6445041"/>
            <a:chExt cx="5568287" cy="432000"/>
          </a:xfrm>
        </p:grpSpPr>
        <p:grpSp>
          <p:nvGrpSpPr>
            <p:cNvPr id="3" name="Group 150">
              <a:extLst>
                <a:ext uri="{FF2B5EF4-FFF2-40B4-BE49-F238E27FC236}">
                  <a16:creationId xmlns:a16="http://schemas.microsoft.com/office/drawing/2014/main" xmlns="" id="{530A10F9-18A0-4F2B-AEE2-A38B8BA57C4D}"/>
                </a:ext>
              </a:extLst>
            </p:cNvPr>
            <p:cNvGrpSpPr/>
            <p:nvPr/>
          </p:nvGrpSpPr>
          <p:grpSpPr>
            <a:xfrm rot="10800000" flipH="1">
              <a:off x="0" y="6445041"/>
              <a:ext cx="5568287" cy="432000"/>
              <a:chOff x="0" y="3151"/>
              <a:chExt cx="1962525" cy="321485"/>
            </a:xfrm>
          </p:grpSpPr>
          <p:pic>
            <p:nvPicPr>
              <p:cNvPr id="166" name="Picture 165">
                <a:extLst>
                  <a:ext uri="{FF2B5EF4-FFF2-40B4-BE49-F238E27FC236}">
                    <a16:creationId xmlns:a16="http://schemas.microsoft.com/office/drawing/2014/main" xmlns="" id="{1B396F22-D0CD-469D-A65A-A94960B63F70}"/>
                  </a:ext>
                </a:extLst>
              </p:cNvPr>
              <p:cNvPicPr>
                <a:picLocks noChangeAspect="1"/>
              </p:cNvPicPr>
              <p:nvPr/>
            </p:nvPicPr>
            <p:blipFill>
              <a:blip r:embed="rId3" cstate="print"/>
              <a:stretch>
                <a:fillRect/>
              </a:stretch>
            </p:blipFill>
            <p:spPr>
              <a:xfrm>
                <a:off x="1131889" y="8370"/>
                <a:ext cx="830636" cy="170297"/>
              </a:xfrm>
              <a:prstGeom prst="rect">
                <a:avLst/>
              </a:prstGeom>
            </p:spPr>
          </p:pic>
          <p:pic>
            <p:nvPicPr>
              <p:cNvPr id="167" name="Picture 166">
                <a:extLst>
                  <a:ext uri="{FF2B5EF4-FFF2-40B4-BE49-F238E27FC236}">
                    <a16:creationId xmlns:a16="http://schemas.microsoft.com/office/drawing/2014/main" xmlns="" id="{5866EF6C-BC8B-434B-9454-388BD59E173D}"/>
                  </a:ext>
                </a:extLst>
              </p:cNvPr>
              <p:cNvPicPr>
                <a:picLocks noChangeAspect="1"/>
              </p:cNvPicPr>
              <p:nvPr/>
            </p:nvPicPr>
            <p:blipFill>
              <a:blip r:embed="rId4" cstate="print"/>
              <a:stretch>
                <a:fillRect/>
              </a:stretch>
            </p:blipFill>
            <p:spPr>
              <a:xfrm>
                <a:off x="635058" y="8370"/>
                <a:ext cx="1164519" cy="235172"/>
              </a:xfrm>
              <a:prstGeom prst="rect">
                <a:avLst/>
              </a:prstGeom>
            </p:spPr>
          </p:pic>
          <p:pic>
            <p:nvPicPr>
              <p:cNvPr id="168" name="Picture 167">
                <a:extLst>
                  <a:ext uri="{FF2B5EF4-FFF2-40B4-BE49-F238E27FC236}">
                    <a16:creationId xmlns:a16="http://schemas.microsoft.com/office/drawing/2014/main" xmlns="" id="{F6BF2F4F-F0DE-4A3E-9AD8-85B352D7F603}"/>
                  </a:ext>
                </a:extLst>
              </p:cNvPr>
              <p:cNvPicPr>
                <a:picLocks noChangeAspect="1"/>
              </p:cNvPicPr>
              <p:nvPr/>
            </p:nvPicPr>
            <p:blipFill>
              <a:blip r:embed="rId5" cstate="print"/>
              <a:stretch>
                <a:fillRect/>
              </a:stretch>
            </p:blipFill>
            <p:spPr>
              <a:xfrm>
                <a:off x="0" y="8370"/>
                <a:ext cx="1563549" cy="316266"/>
              </a:xfrm>
              <a:prstGeom prst="rect">
                <a:avLst/>
              </a:prstGeom>
            </p:spPr>
          </p:pic>
          <p:pic>
            <p:nvPicPr>
              <p:cNvPr id="169" name="Picture 168">
                <a:extLst>
                  <a:ext uri="{FF2B5EF4-FFF2-40B4-BE49-F238E27FC236}">
                    <a16:creationId xmlns:a16="http://schemas.microsoft.com/office/drawing/2014/main" xmlns="" id="{379E1CC8-BD7F-4D4F-AD9C-01C0BA007050}"/>
                  </a:ext>
                </a:extLst>
              </p:cNvPr>
              <p:cNvPicPr>
                <a:picLocks noChangeAspect="1"/>
              </p:cNvPicPr>
              <p:nvPr/>
            </p:nvPicPr>
            <p:blipFill>
              <a:blip r:embed="rId6" cstate="print"/>
              <a:stretch>
                <a:fillRect/>
              </a:stretch>
            </p:blipFill>
            <p:spPr>
              <a:xfrm>
                <a:off x="206" y="3151"/>
                <a:ext cx="114544" cy="321485"/>
              </a:xfrm>
              <a:prstGeom prst="rect">
                <a:avLst/>
              </a:prstGeom>
            </p:spPr>
          </p:pic>
          <p:pic>
            <p:nvPicPr>
              <p:cNvPr id="170" name="Picture 169">
                <a:extLst>
                  <a:ext uri="{FF2B5EF4-FFF2-40B4-BE49-F238E27FC236}">
                    <a16:creationId xmlns:a16="http://schemas.microsoft.com/office/drawing/2014/main" xmlns="" id="{AF08D713-7402-44EA-9B24-38A05E52424E}"/>
                  </a:ext>
                </a:extLst>
              </p:cNvPr>
              <p:cNvPicPr>
                <a:picLocks noChangeAspect="1"/>
              </p:cNvPicPr>
              <p:nvPr/>
            </p:nvPicPr>
            <p:blipFill>
              <a:blip r:embed="rId7" cstate="print"/>
              <a:stretch>
                <a:fillRect/>
              </a:stretch>
            </p:blipFill>
            <p:spPr>
              <a:xfrm>
                <a:off x="1359962" y="8370"/>
                <a:ext cx="203587" cy="235172"/>
              </a:xfrm>
              <a:prstGeom prst="rect">
                <a:avLst/>
              </a:prstGeom>
            </p:spPr>
          </p:pic>
          <p:pic>
            <p:nvPicPr>
              <p:cNvPr id="171" name="Picture 170">
                <a:extLst>
                  <a:ext uri="{FF2B5EF4-FFF2-40B4-BE49-F238E27FC236}">
                    <a16:creationId xmlns:a16="http://schemas.microsoft.com/office/drawing/2014/main" xmlns="" id="{B5E2C757-CD8E-4800-93CF-7BF331978FB2}"/>
                  </a:ext>
                </a:extLst>
              </p:cNvPr>
              <p:cNvPicPr>
                <a:picLocks noChangeAspect="1"/>
              </p:cNvPicPr>
              <p:nvPr/>
            </p:nvPicPr>
            <p:blipFill>
              <a:blip r:embed="rId8" cstate="print"/>
              <a:stretch>
                <a:fillRect/>
              </a:stretch>
            </p:blipFill>
            <p:spPr>
              <a:xfrm>
                <a:off x="1644853" y="8370"/>
                <a:ext cx="154726" cy="170297"/>
              </a:xfrm>
              <a:prstGeom prst="rect">
                <a:avLst/>
              </a:prstGeom>
            </p:spPr>
          </p:pic>
        </p:grpSp>
        <p:sp>
          <p:nvSpPr>
            <p:cNvPr id="154" name="TextBox 153">
              <a:extLst>
                <a:ext uri="{FF2B5EF4-FFF2-40B4-BE49-F238E27FC236}">
                  <a16:creationId xmlns:a16="http://schemas.microsoft.com/office/drawing/2014/main" xmlns="" id="{973E7806-366B-4D25-BF71-B9B1A0732416}"/>
                </a:ext>
              </a:extLst>
            </p:cNvPr>
            <p:cNvSpPr txBox="1"/>
            <p:nvPr/>
          </p:nvSpPr>
          <p:spPr>
            <a:xfrm>
              <a:off x="187085" y="6493928"/>
              <a:ext cx="328032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PEMERINTAH KABUPATEN BULELENG</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grpSp>
      <p:grpSp>
        <p:nvGrpSpPr>
          <p:cNvPr id="4" name="Group 70">
            <a:extLst>
              <a:ext uri="{FF2B5EF4-FFF2-40B4-BE49-F238E27FC236}">
                <a16:creationId xmlns:a16="http://schemas.microsoft.com/office/drawing/2014/main" xmlns="" id="{5064E815-0602-43C4-85AE-827DDFDA65E5}"/>
              </a:ext>
            </a:extLst>
          </p:cNvPr>
          <p:cNvGrpSpPr/>
          <p:nvPr/>
        </p:nvGrpSpPr>
        <p:grpSpPr>
          <a:xfrm flipH="1">
            <a:off x="7322858" y="-14514"/>
            <a:ext cx="4864625" cy="592620"/>
            <a:chOff x="0" y="3151"/>
            <a:chExt cx="1962525" cy="370011"/>
          </a:xfrm>
        </p:grpSpPr>
        <p:pic>
          <p:nvPicPr>
            <p:cNvPr id="104" name="Picture 103">
              <a:extLst>
                <a:ext uri="{FF2B5EF4-FFF2-40B4-BE49-F238E27FC236}">
                  <a16:creationId xmlns:a16="http://schemas.microsoft.com/office/drawing/2014/main" xmlns="" id="{F9560A86-BD73-402D-B704-3B996C656620}"/>
                </a:ext>
              </a:extLst>
            </p:cNvPr>
            <p:cNvPicPr>
              <a:picLocks noChangeAspect="1"/>
            </p:cNvPicPr>
            <p:nvPr/>
          </p:nvPicPr>
          <p:blipFill>
            <a:blip r:embed="rId3" cstate="print"/>
            <a:stretch>
              <a:fillRect/>
            </a:stretch>
          </p:blipFill>
          <p:spPr>
            <a:xfrm>
              <a:off x="1131889" y="8370"/>
              <a:ext cx="830636" cy="170297"/>
            </a:xfrm>
            <a:prstGeom prst="rect">
              <a:avLst/>
            </a:prstGeom>
          </p:spPr>
        </p:pic>
        <p:pic>
          <p:nvPicPr>
            <p:cNvPr id="105" name="Picture 104">
              <a:extLst>
                <a:ext uri="{FF2B5EF4-FFF2-40B4-BE49-F238E27FC236}">
                  <a16:creationId xmlns:a16="http://schemas.microsoft.com/office/drawing/2014/main" xmlns="" id="{9190EE09-0388-4A8E-8E5A-9A44091B4BBB}"/>
                </a:ext>
              </a:extLst>
            </p:cNvPr>
            <p:cNvPicPr>
              <a:picLocks noChangeAspect="1"/>
            </p:cNvPicPr>
            <p:nvPr/>
          </p:nvPicPr>
          <p:blipFill>
            <a:blip r:embed="rId4" cstate="print"/>
            <a:stretch>
              <a:fillRect/>
            </a:stretch>
          </p:blipFill>
          <p:spPr>
            <a:xfrm>
              <a:off x="635058" y="8370"/>
              <a:ext cx="1146844" cy="259567"/>
            </a:xfrm>
            <a:prstGeom prst="rect">
              <a:avLst/>
            </a:prstGeom>
          </p:spPr>
        </p:pic>
        <p:pic>
          <p:nvPicPr>
            <p:cNvPr id="106" name="Picture 105">
              <a:extLst>
                <a:ext uri="{FF2B5EF4-FFF2-40B4-BE49-F238E27FC236}">
                  <a16:creationId xmlns:a16="http://schemas.microsoft.com/office/drawing/2014/main" xmlns="" id="{085B9306-7D6C-4F88-83DE-0E3E3FBDDF28}"/>
                </a:ext>
              </a:extLst>
            </p:cNvPr>
            <p:cNvPicPr>
              <a:picLocks noChangeAspect="1"/>
            </p:cNvPicPr>
            <p:nvPr/>
          </p:nvPicPr>
          <p:blipFill>
            <a:blip r:embed="rId5" cstate="print"/>
            <a:stretch>
              <a:fillRect/>
            </a:stretch>
          </p:blipFill>
          <p:spPr>
            <a:xfrm>
              <a:off x="0" y="8370"/>
              <a:ext cx="1563549" cy="364792"/>
            </a:xfrm>
            <a:prstGeom prst="rect">
              <a:avLst/>
            </a:prstGeom>
          </p:spPr>
        </p:pic>
        <p:pic>
          <p:nvPicPr>
            <p:cNvPr id="107" name="Picture 106">
              <a:extLst>
                <a:ext uri="{FF2B5EF4-FFF2-40B4-BE49-F238E27FC236}">
                  <a16:creationId xmlns:a16="http://schemas.microsoft.com/office/drawing/2014/main" xmlns="" id="{AC3E997B-CC77-4FBD-8ED4-2D05EABE44CF}"/>
                </a:ext>
              </a:extLst>
            </p:cNvPr>
            <p:cNvPicPr>
              <a:picLocks noChangeAspect="1"/>
            </p:cNvPicPr>
            <p:nvPr/>
          </p:nvPicPr>
          <p:blipFill>
            <a:blip r:embed="rId6" cstate="print"/>
            <a:stretch>
              <a:fillRect/>
            </a:stretch>
          </p:blipFill>
          <p:spPr>
            <a:xfrm>
              <a:off x="206" y="3151"/>
              <a:ext cx="114544" cy="321485"/>
            </a:xfrm>
            <a:prstGeom prst="rect">
              <a:avLst/>
            </a:prstGeom>
          </p:spPr>
        </p:pic>
        <p:pic>
          <p:nvPicPr>
            <p:cNvPr id="108" name="Picture 107">
              <a:extLst>
                <a:ext uri="{FF2B5EF4-FFF2-40B4-BE49-F238E27FC236}">
                  <a16:creationId xmlns:a16="http://schemas.microsoft.com/office/drawing/2014/main" xmlns="" id="{08662449-9E07-4EE8-8B60-0D8127100979}"/>
                </a:ext>
              </a:extLst>
            </p:cNvPr>
            <p:cNvPicPr>
              <a:picLocks noChangeAspect="1"/>
            </p:cNvPicPr>
            <p:nvPr/>
          </p:nvPicPr>
          <p:blipFill>
            <a:blip r:embed="rId7" cstate="print"/>
            <a:stretch>
              <a:fillRect/>
            </a:stretch>
          </p:blipFill>
          <p:spPr>
            <a:xfrm>
              <a:off x="1376510" y="6884"/>
              <a:ext cx="186238" cy="259567"/>
            </a:xfrm>
            <a:prstGeom prst="rect">
              <a:avLst/>
            </a:prstGeom>
          </p:spPr>
        </p:pic>
        <p:pic>
          <p:nvPicPr>
            <p:cNvPr id="109" name="Picture 108">
              <a:extLst>
                <a:ext uri="{FF2B5EF4-FFF2-40B4-BE49-F238E27FC236}">
                  <a16:creationId xmlns:a16="http://schemas.microsoft.com/office/drawing/2014/main" xmlns="" id="{0126F8F7-E8D1-44CF-8BB9-AB58C481DBF1}"/>
                </a:ext>
              </a:extLst>
            </p:cNvPr>
            <p:cNvPicPr>
              <a:picLocks noChangeAspect="1"/>
            </p:cNvPicPr>
            <p:nvPr/>
          </p:nvPicPr>
          <p:blipFill>
            <a:blip r:embed="rId8" cstate="print"/>
            <a:stretch>
              <a:fillRect/>
            </a:stretch>
          </p:blipFill>
          <p:spPr>
            <a:xfrm>
              <a:off x="1644853" y="8370"/>
              <a:ext cx="137255" cy="170297"/>
            </a:xfrm>
            <a:prstGeom prst="rect">
              <a:avLst/>
            </a:prstGeom>
          </p:spPr>
        </p:pic>
      </p:grpSp>
      <p:sp>
        <p:nvSpPr>
          <p:cNvPr id="101" name="TextBox 100">
            <a:extLst>
              <a:ext uri="{FF2B5EF4-FFF2-40B4-BE49-F238E27FC236}">
                <a16:creationId xmlns:a16="http://schemas.microsoft.com/office/drawing/2014/main" xmlns="" id="{6414A6BB-DB0C-4EFF-AF18-F65C56C05BF4}"/>
              </a:ext>
            </a:extLst>
          </p:cNvPr>
          <p:cNvSpPr txBox="1"/>
          <p:nvPr/>
        </p:nvSpPr>
        <p:spPr>
          <a:xfrm>
            <a:off x="8372409" y="60214"/>
            <a:ext cx="3670877" cy="461665"/>
          </a:xfrm>
          <a:prstGeom prst="rect">
            <a:avLst/>
          </a:prstGeom>
          <a:noFill/>
        </p:spPr>
        <p:txBody>
          <a:bodyPr wrap="none" rtlCol="0">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BADAN</a:t>
            </a: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 PERENCANAAN PEMBANGUNAN DAERAH, </a:t>
            </a:r>
          </a:p>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PENELITIAN DAN PENGEMBANGAN</a:t>
            </a:r>
            <a:endParaRPr kumimoji="0" lang="en-AU"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endParaRPr>
          </a:p>
        </p:txBody>
      </p:sp>
      <p:grpSp>
        <p:nvGrpSpPr>
          <p:cNvPr id="5" name="Group 92">
            <a:extLst>
              <a:ext uri="{FF2B5EF4-FFF2-40B4-BE49-F238E27FC236}">
                <a16:creationId xmlns:a16="http://schemas.microsoft.com/office/drawing/2014/main" xmlns="" id="{5404B2C6-6753-4A92-A337-27CDC05D7A88}"/>
              </a:ext>
            </a:extLst>
          </p:cNvPr>
          <p:cNvGrpSpPr/>
          <p:nvPr/>
        </p:nvGrpSpPr>
        <p:grpSpPr>
          <a:xfrm>
            <a:off x="208820" y="-19041"/>
            <a:ext cx="614646" cy="1211970"/>
            <a:chOff x="1095470" y="1146633"/>
            <a:chExt cx="755937" cy="1766816"/>
          </a:xfrm>
        </p:grpSpPr>
        <p:grpSp>
          <p:nvGrpSpPr>
            <p:cNvPr id="6" name="Group 94">
              <a:extLst>
                <a:ext uri="{FF2B5EF4-FFF2-40B4-BE49-F238E27FC236}">
                  <a16:creationId xmlns:a16="http://schemas.microsoft.com/office/drawing/2014/main" xmlns="" id="{9A6526F4-8EFF-47B2-8473-D9077370C497}"/>
                </a:ext>
              </a:extLst>
            </p:cNvPr>
            <p:cNvGrpSpPr/>
            <p:nvPr/>
          </p:nvGrpSpPr>
          <p:grpSpPr>
            <a:xfrm>
              <a:off x="1095473" y="1146633"/>
              <a:ext cx="755934" cy="1766816"/>
              <a:chOff x="1095473" y="1146633"/>
              <a:chExt cx="755934" cy="1766816"/>
            </a:xfrm>
          </p:grpSpPr>
          <p:sp>
            <p:nvSpPr>
              <p:cNvPr id="97" name="Rectangle 96">
                <a:extLst>
                  <a:ext uri="{FF2B5EF4-FFF2-40B4-BE49-F238E27FC236}">
                    <a16:creationId xmlns:a16="http://schemas.microsoft.com/office/drawing/2014/main" xmlns="" id="{8C0A0C94-F08E-418B-A2E1-04ADF76A5DB8}"/>
                  </a:ext>
                </a:extLst>
              </p:cNvPr>
              <p:cNvSpPr/>
              <p:nvPr/>
            </p:nvSpPr>
            <p:spPr>
              <a:xfrm>
                <a:off x="1095473" y="1146633"/>
                <a:ext cx="755934" cy="175818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8" name="Right Triangle 97">
                <a:extLst>
                  <a:ext uri="{FF2B5EF4-FFF2-40B4-BE49-F238E27FC236}">
                    <a16:creationId xmlns:a16="http://schemas.microsoft.com/office/drawing/2014/main" xmlns="" id="{9E3E4CFB-FDA6-4EFA-B09E-DE3E4170C177}"/>
                  </a:ext>
                </a:extLst>
              </p:cNvPr>
              <p:cNvSpPr/>
              <p:nvPr/>
            </p:nvSpPr>
            <p:spPr>
              <a:xfrm rot="10800000">
                <a:off x="1752599" y="1155269"/>
                <a:ext cx="98805" cy="1758180"/>
              </a:xfrm>
              <a:prstGeom prst="rtTriangle">
                <a:avLst/>
              </a:prstGeom>
              <a:solidFill>
                <a:srgbClr val="F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96" name="Isosceles Triangle 95">
              <a:extLst>
                <a:ext uri="{FF2B5EF4-FFF2-40B4-BE49-F238E27FC236}">
                  <a16:creationId xmlns:a16="http://schemas.microsoft.com/office/drawing/2014/main" xmlns="" id="{B4689D80-EBD4-43D7-B761-AA3B512B19E7}"/>
                </a:ext>
              </a:extLst>
            </p:cNvPr>
            <p:cNvSpPr/>
            <p:nvPr/>
          </p:nvSpPr>
          <p:spPr>
            <a:xfrm>
              <a:off x="1095470" y="2588419"/>
              <a:ext cx="755934" cy="316393"/>
            </a:xfrm>
            <a:prstGeom prst="triangle">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pic>
        <p:nvPicPr>
          <p:cNvPr id="78" name="Picture 77"/>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00899" y="68972"/>
            <a:ext cx="830485" cy="778580"/>
          </a:xfrm>
          <a:prstGeom prst="rect">
            <a:avLst/>
          </a:prstGeom>
        </p:spPr>
      </p:pic>
      <p:sp>
        <p:nvSpPr>
          <p:cNvPr id="71" name="Title 1">
            <a:extLst>
              <a:ext uri="{FF2B5EF4-FFF2-40B4-BE49-F238E27FC236}">
                <a16:creationId xmlns:a16="http://schemas.microsoft.com/office/drawing/2014/main" xmlns="" id="{00F715A4-1855-4BF1-BB3F-0EE5144CBB8D}"/>
              </a:ext>
            </a:extLst>
          </p:cNvPr>
          <p:cNvSpPr txBox="1">
            <a:spLocks/>
          </p:cNvSpPr>
          <p:nvPr/>
        </p:nvSpPr>
        <p:spPr>
          <a:xfrm>
            <a:off x="942948" y="590551"/>
            <a:ext cx="6791352" cy="781050"/>
          </a:xfrm>
          <a:prstGeom prst="rect">
            <a:avLst/>
          </a:prstGeom>
        </p:spPr>
        <p:style>
          <a:lnRef idx="2">
            <a:schemeClr val="dk1">
              <a:shade val="50000"/>
            </a:schemeClr>
          </a:lnRef>
          <a:fillRef idx="1">
            <a:schemeClr val="dk1"/>
          </a:fillRef>
          <a:effectRef idx="0">
            <a:schemeClr val="dk1"/>
          </a:effectRef>
          <a:fontRef idx="minor">
            <a:schemeClr val="lt1"/>
          </a:fontRef>
        </p:style>
        <p:txBody>
          <a:bodyPr lIns="49513" tIns="24756" rIns="49513" bIns="24756" anchor="ctr"/>
          <a:lstStyle/>
          <a:p>
            <a:pPr algn="ctr">
              <a:lnSpc>
                <a:spcPct val="90000"/>
              </a:lnSpc>
              <a:defRPr/>
            </a:pPr>
            <a:r>
              <a:rPr lang="id-ID"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mbria" pitchFamily="18" charset="0"/>
                <a:ea typeface="Cambria" pitchFamily="18" charset="0"/>
              </a:rPr>
              <a:t>CAPAIAN &amp; TARGET RPJMD</a:t>
            </a:r>
            <a:endParaRPr lang="en-ID"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mbria" pitchFamily="18" charset="0"/>
              <a:ea typeface="Cambria" pitchFamily="18" charset="0"/>
            </a:endParaRPr>
          </a:p>
        </p:txBody>
      </p:sp>
      <p:graphicFrame>
        <p:nvGraphicFramePr>
          <p:cNvPr id="79" name="Diagram 78"/>
          <p:cNvGraphicFramePr/>
          <p:nvPr/>
        </p:nvGraphicFramePr>
        <p:xfrm>
          <a:off x="755650" y="1462617"/>
          <a:ext cx="9588500" cy="501438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28" name="TextBox 27"/>
          <p:cNvSpPr txBox="1"/>
          <p:nvPr/>
        </p:nvSpPr>
        <p:spPr>
          <a:xfrm>
            <a:off x="0" y="6396335"/>
            <a:ext cx="4193456" cy="461665"/>
          </a:xfrm>
          <a:prstGeom prst="rect">
            <a:avLst/>
          </a:prstGeom>
          <a:noFill/>
        </p:spPr>
        <p:txBody>
          <a:bodyPr wrap="none" rtlCol="0">
            <a:spAutoFit/>
          </a:bodyPr>
          <a:lstStyle/>
          <a:p>
            <a:r>
              <a:rPr lang="id-ID" sz="2400" b="1" dirty="0" smtClean="0"/>
              <a:t>Keterangan: *) data tahun 2017</a:t>
            </a:r>
            <a:endParaRPr lang="id-ID" sz="2400" b="1" dirty="0"/>
          </a:p>
        </p:txBody>
      </p:sp>
    </p:spTree>
    <p:extLst>
      <p:ext uri="{BB962C8B-B14F-4D97-AF65-F5344CB8AC3E}">
        <p14:creationId xmlns:p14="http://schemas.microsoft.com/office/powerpoint/2010/main" xmlns="" val="39937784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pattFill prst="pct5">
          <a:fgClr>
            <a:srgbClr val="FF0000"/>
          </a:fgClr>
          <a:bgClr>
            <a:schemeClr val="bg1"/>
          </a:bgClr>
        </a:pattFill>
        <a:effectLst/>
      </p:bgPr>
    </p:bg>
    <p:spTree>
      <p:nvGrpSpPr>
        <p:cNvPr id="1" name=""/>
        <p:cNvGrpSpPr/>
        <p:nvPr/>
      </p:nvGrpSpPr>
      <p:grpSpPr>
        <a:xfrm>
          <a:off x="0" y="0"/>
          <a:ext cx="0" cy="0"/>
          <a:chOff x="0" y="0"/>
          <a:chExt cx="0" cy="0"/>
        </a:xfrm>
      </p:grpSpPr>
      <p:grpSp>
        <p:nvGrpSpPr>
          <p:cNvPr id="2" name="Group 8"/>
          <p:cNvGrpSpPr/>
          <p:nvPr/>
        </p:nvGrpSpPr>
        <p:grpSpPr>
          <a:xfrm rot="5400000">
            <a:off x="4109511" y="-1481992"/>
            <a:ext cx="457200" cy="5405232"/>
            <a:chOff x="5582920" y="969971"/>
            <a:chExt cx="457200" cy="5405232"/>
          </a:xfrm>
        </p:grpSpPr>
        <p:cxnSp>
          <p:nvCxnSpPr>
            <p:cNvPr id="183" name="Straight Connector 182">
              <a:extLst>
                <a:ext uri="{FF2B5EF4-FFF2-40B4-BE49-F238E27FC236}">
                  <a16:creationId xmlns:a16="http://schemas.microsoft.com/office/drawing/2014/main" xmlns="" id="{AE2AC977-01AB-4FA2-BDB9-701D2E8BF6BF}"/>
                </a:ext>
              </a:extLst>
            </p:cNvPr>
            <p:cNvCxnSpPr/>
            <p:nvPr/>
          </p:nvCxnSpPr>
          <p:spPr>
            <a:xfrm>
              <a:off x="5582920" y="9699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xmlns="" id="{AE2AC977-01AB-4FA2-BDB9-701D2E8BF6BF}"/>
                </a:ext>
              </a:extLst>
            </p:cNvPr>
            <p:cNvCxnSpPr/>
            <p:nvPr/>
          </p:nvCxnSpPr>
          <p:spPr>
            <a:xfrm>
              <a:off x="5735320" y="11223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xmlns="" id="{AE2AC977-01AB-4FA2-BDB9-701D2E8BF6BF}"/>
                </a:ext>
              </a:extLst>
            </p:cNvPr>
            <p:cNvCxnSpPr/>
            <p:nvPr/>
          </p:nvCxnSpPr>
          <p:spPr>
            <a:xfrm>
              <a:off x="5887720" y="12747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xmlns="" id="{AE2AC977-01AB-4FA2-BDB9-701D2E8BF6BF}"/>
                </a:ext>
              </a:extLst>
            </p:cNvPr>
            <p:cNvCxnSpPr/>
            <p:nvPr/>
          </p:nvCxnSpPr>
          <p:spPr>
            <a:xfrm>
              <a:off x="6040120" y="1427171"/>
              <a:ext cx="0" cy="4948032"/>
            </a:xfrm>
            <a:prstGeom prst="line">
              <a:avLst/>
            </a:prstGeom>
            <a:ln w="381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3" name="Group 149"/>
          <p:cNvGrpSpPr/>
          <p:nvPr/>
        </p:nvGrpSpPr>
        <p:grpSpPr>
          <a:xfrm>
            <a:off x="696464" y="-33996"/>
            <a:ext cx="5568287" cy="432000"/>
            <a:chOff x="0" y="6445041"/>
            <a:chExt cx="5568287" cy="432000"/>
          </a:xfrm>
        </p:grpSpPr>
        <p:grpSp>
          <p:nvGrpSpPr>
            <p:cNvPr id="4" name="Group 150">
              <a:extLst>
                <a:ext uri="{FF2B5EF4-FFF2-40B4-BE49-F238E27FC236}">
                  <a16:creationId xmlns:a16="http://schemas.microsoft.com/office/drawing/2014/main" xmlns="" id="{530A10F9-18A0-4F2B-AEE2-A38B8BA57C4D}"/>
                </a:ext>
              </a:extLst>
            </p:cNvPr>
            <p:cNvGrpSpPr/>
            <p:nvPr/>
          </p:nvGrpSpPr>
          <p:grpSpPr>
            <a:xfrm rot="10800000" flipH="1">
              <a:off x="0" y="6445041"/>
              <a:ext cx="5568287" cy="432000"/>
              <a:chOff x="0" y="3151"/>
              <a:chExt cx="1962525" cy="321485"/>
            </a:xfrm>
          </p:grpSpPr>
          <p:pic>
            <p:nvPicPr>
              <p:cNvPr id="166" name="Picture 165">
                <a:extLst>
                  <a:ext uri="{FF2B5EF4-FFF2-40B4-BE49-F238E27FC236}">
                    <a16:creationId xmlns:a16="http://schemas.microsoft.com/office/drawing/2014/main" xmlns="" id="{1B396F22-D0CD-469D-A65A-A94960B63F70}"/>
                  </a:ext>
                </a:extLst>
              </p:cNvPr>
              <p:cNvPicPr>
                <a:picLocks noChangeAspect="1"/>
              </p:cNvPicPr>
              <p:nvPr/>
            </p:nvPicPr>
            <p:blipFill>
              <a:blip r:embed="rId2" cstate="print"/>
              <a:stretch>
                <a:fillRect/>
              </a:stretch>
            </p:blipFill>
            <p:spPr>
              <a:xfrm>
                <a:off x="1131889" y="8370"/>
                <a:ext cx="830636" cy="170297"/>
              </a:xfrm>
              <a:prstGeom prst="rect">
                <a:avLst/>
              </a:prstGeom>
            </p:spPr>
          </p:pic>
          <p:pic>
            <p:nvPicPr>
              <p:cNvPr id="167" name="Picture 166">
                <a:extLst>
                  <a:ext uri="{FF2B5EF4-FFF2-40B4-BE49-F238E27FC236}">
                    <a16:creationId xmlns:a16="http://schemas.microsoft.com/office/drawing/2014/main" xmlns="" id="{5866EF6C-BC8B-434B-9454-388BD59E173D}"/>
                  </a:ext>
                </a:extLst>
              </p:cNvPr>
              <p:cNvPicPr>
                <a:picLocks noChangeAspect="1"/>
              </p:cNvPicPr>
              <p:nvPr/>
            </p:nvPicPr>
            <p:blipFill>
              <a:blip r:embed="rId3" cstate="print"/>
              <a:stretch>
                <a:fillRect/>
              </a:stretch>
            </p:blipFill>
            <p:spPr>
              <a:xfrm>
                <a:off x="635058" y="8370"/>
                <a:ext cx="1164519" cy="235172"/>
              </a:xfrm>
              <a:prstGeom prst="rect">
                <a:avLst/>
              </a:prstGeom>
            </p:spPr>
          </p:pic>
          <p:pic>
            <p:nvPicPr>
              <p:cNvPr id="168" name="Picture 167">
                <a:extLst>
                  <a:ext uri="{FF2B5EF4-FFF2-40B4-BE49-F238E27FC236}">
                    <a16:creationId xmlns:a16="http://schemas.microsoft.com/office/drawing/2014/main" xmlns="" id="{F6BF2F4F-F0DE-4A3E-9AD8-85B352D7F603}"/>
                  </a:ext>
                </a:extLst>
              </p:cNvPr>
              <p:cNvPicPr>
                <a:picLocks noChangeAspect="1"/>
              </p:cNvPicPr>
              <p:nvPr/>
            </p:nvPicPr>
            <p:blipFill>
              <a:blip r:embed="rId4" cstate="print"/>
              <a:stretch>
                <a:fillRect/>
              </a:stretch>
            </p:blipFill>
            <p:spPr>
              <a:xfrm>
                <a:off x="0" y="8370"/>
                <a:ext cx="1563549" cy="316266"/>
              </a:xfrm>
              <a:prstGeom prst="rect">
                <a:avLst/>
              </a:prstGeom>
            </p:spPr>
          </p:pic>
          <p:pic>
            <p:nvPicPr>
              <p:cNvPr id="169" name="Picture 168">
                <a:extLst>
                  <a:ext uri="{FF2B5EF4-FFF2-40B4-BE49-F238E27FC236}">
                    <a16:creationId xmlns:a16="http://schemas.microsoft.com/office/drawing/2014/main" xmlns="" id="{379E1CC8-BD7F-4D4F-AD9C-01C0BA007050}"/>
                  </a:ext>
                </a:extLst>
              </p:cNvPr>
              <p:cNvPicPr>
                <a:picLocks noChangeAspect="1"/>
              </p:cNvPicPr>
              <p:nvPr/>
            </p:nvPicPr>
            <p:blipFill>
              <a:blip r:embed="rId5" cstate="print"/>
              <a:stretch>
                <a:fillRect/>
              </a:stretch>
            </p:blipFill>
            <p:spPr>
              <a:xfrm>
                <a:off x="206" y="3151"/>
                <a:ext cx="114544" cy="321485"/>
              </a:xfrm>
              <a:prstGeom prst="rect">
                <a:avLst/>
              </a:prstGeom>
            </p:spPr>
          </p:pic>
          <p:pic>
            <p:nvPicPr>
              <p:cNvPr id="170" name="Picture 169">
                <a:extLst>
                  <a:ext uri="{FF2B5EF4-FFF2-40B4-BE49-F238E27FC236}">
                    <a16:creationId xmlns:a16="http://schemas.microsoft.com/office/drawing/2014/main" xmlns="" id="{AF08D713-7402-44EA-9B24-38A05E52424E}"/>
                  </a:ext>
                </a:extLst>
              </p:cNvPr>
              <p:cNvPicPr>
                <a:picLocks noChangeAspect="1"/>
              </p:cNvPicPr>
              <p:nvPr/>
            </p:nvPicPr>
            <p:blipFill>
              <a:blip r:embed="rId6" cstate="print"/>
              <a:stretch>
                <a:fillRect/>
              </a:stretch>
            </p:blipFill>
            <p:spPr>
              <a:xfrm>
                <a:off x="1359962" y="8370"/>
                <a:ext cx="203587" cy="235172"/>
              </a:xfrm>
              <a:prstGeom prst="rect">
                <a:avLst/>
              </a:prstGeom>
            </p:spPr>
          </p:pic>
          <p:pic>
            <p:nvPicPr>
              <p:cNvPr id="171" name="Picture 170">
                <a:extLst>
                  <a:ext uri="{FF2B5EF4-FFF2-40B4-BE49-F238E27FC236}">
                    <a16:creationId xmlns:a16="http://schemas.microsoft.com/office/drawing/2014/main" xmlns="" id="{B5E2C757-CD8E-4800-93CF-7BF331978FB2}"/>
                  </a:ext>
                </a:extLst>
              </p:cNvPr>
              <p:cNvPicPr>
                <a:picLocks noChangeAspect="1"/>
              </p:cNvPicPr>
              <p:nvPr/>
            </p:nvPicPr>
            <p:blipFill>
              <a:blip r:embed="rId7" cstate="print"/>
              <a:stretch>
                <a:fillRect/>
              </a:stretch>
            </p:blipFill>
            <p:spPr>
              <a:xfrm>
                <a:off x="1644853" y="8370"/>
                <a:ext cx="154726" cy="170297"/>
              </a:xfrm>
              <a:prstGeom prst="rect">
                <a:avLst/>
              </a:prstGeom>
            </p:spPr>
          </p:pic>
        </p:grpSp>
        <p:sp>
          <p:nvSpPr>
            <p:cNvPr id="154" name="TextBox 153">
              <a:extLst>
                <a:ext uri="{FF2B5EF4-FFF2-40B4-BE49-F238E27FC236}">
                  <a16:creationId xmlns:a16="http://schemas.microsoft.com/office/drawing/2014/main" xmlns="" id="{973E7806-366B-4D25-BF71-B9B1A0732416}"/>
                </a:ext>
              </a:extLst>
            </p:cNvPr>
            <p:cNvSpPr txBox="1"/>
            <p:nvPr/>
          </p:nvSpPr>
          <p:spPr>
            <a:xfrm>
              <a:off x="187085" y="6493928"/>
              <a:ext cx="328032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PEMERINTAH KABUPATEN BULELENG</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grpSp>
      <p:grpSp>
        <p:nvGrpSpPr>
          <p:cNvPr id="5" name="Group 70">
            <a:extLst>
              <a:ext uri="{FF2B5EF4-FFF2-40B4-BE49-F238E27FC236}">
                <a16:creationId xmlns:a16="http://schemas.microsoft.com/office/drawing/2014/main" xmlns="" id="{5064E815-0602-43C4-85AE-827DDFDA65E5}"/>
              </a:ext>
            </a:extLst>
          </p:cNvPr>
          <p:cNvGrpSpPr/>
          <p:nvPr/>
        </p:nvGrpSpPr>
        <p:grpSpPr>
          <a:xfrm flipH="1">
            <a:off x="7322858" y="-14514"/>
            <a:ext cx="4864625" cy="592620"/>
            <a:chOff x="0" y="3151"/>
            <a:chExt cx="1962525" cy="370011"/>
          </a:xfrm>
        </p:grpSpPr>
        <p:pic>
          <p:nvPicPr>
            <p:cNvPr id="104" name="Picture 103">
              <a:extLst>
                <a:ext uri="{FF2B5EF4-FFF2-40B4-BE49-F238E27FC236}">
                  <a16:creationId xmlns:a16="http://schemas.microsoft.com/office/drawing/2014/main" xmlns="" id="{F9560A86-BD73-402D-B704-3B996C656620}"/>
                </a:ext>
              </a:extLst>
            </p:cNvPr>
            <p:cNvPicPr>
              <a:picLocks noChangeAspect="1"/>
            </p:cNvPicPr>
            <p:nvPr/>
          </p:nvPicPr>
          <p:blipFill>
            <a:blip r:embed="rId2" cstate="print"/>
            <a:stretch>
              <a:fillRect/>
            </a:stretch>
          </p:blipFill>
          <p:spPr>
            <a:xfrm>
              <a:off x="1131889" y="8370"/>
              <a:ext cx="830636" cy="170297"/>
            </a:xfrm>
            <a:prstGeom prst="rect">
              <a:avLst/>
            </a:prstGeom>
          </p:spPr>
        </p:pic>
        <p:pic>
          <p:nvPicPr>
            <p:cNvPr id="105" name="Picture 104">
              <a:extLst>
                <a:ext uri="{FF2B5EF4-FFF2-40B4-BE49-F238E27FC236}">
                  <a16:creationId xmlns:a16="http://schemas.microsoft.com/office/drawing/2014/main" xmlns="" id="{9190EE09-0388-4A8E-8E5A-9A44091B4BBB}"/>
                </a:ext>
              </a:extLst>
            </p:cNvPr>
            <p:cNvPicPr>
              <a:picLocks noChangeAspect="1"/>
            </p:cNvPicPr>
            <p:nvPr/>
          </p:nvPicPr>
          <p:blipFill>
            <a:blip r:embed="rId3" cstate="print"/>
            <a:stretch>
              <a:fillRect/>
            </a:stretch>
          </p:blipFill>
          <p:spPr>
            <a:xfrm>
              <a:off x="635058" y="8370"/>
              <a:ext cx="1146844" cy="259567"/>
            </a:xfrm>
            <a:prstGeom prst="rect">
              <a:avLst/>
            </a:prstGeom>
          </p:spPr>
        </p:pic>
        <p:pic>
          <p:nvPicPr>
            <p:cNvPr id="106" name="Picture 105">
              <a:extLst>
                <a:ext uri="{FF2B5EF4-FFF2-40B4-BE49-F238E27FC236}">
                  <a16:creationId xmlns:a16="http://schemas.microsoft.com/office/drawing/2014/main" xmlns="" id="{085B9306-7D6C-4F88-83DE-0E3E3FBDDF28}"/>
                </a:ext>
              </a:extLst>
            </p:cNvPr>
            <p:cNvPicPr>
              <a:picLocks noChangeAspect="1"/>
            </p:cNvPicPr>
            <p:nvPr/>
          </p:nvPicPr>
          <p:blipFill>
            <a:blip r:embed="rId4" cstate="print"/>
            <a:stretch>
              <a:fillRect/>
            </a:stretch>
          </p:blipFill>
          <p:spPr>
            <a:xfrm>
              <a:off x="0" y="8370"/>
              <a:ext cx="1563549" cy="364792"/>
            </a:xfrm>
            <a:prstGeom prst="rect">
              <a:avLst/>
            </a:prstGeom>
          </p:spPr>
        </p:pic>
        <p:pic>
          <p:nvPicPr>
            <p:cNvPr id="107" name="Picture 106">
              <a:extLst>
                <a:ext uri="{FF2B5EF4-FFF2-40B4-BE49-F238E27FC236}">
                  <a16:creationId xmlns:a16="http://schemas.microsoft.com/office/drawing/2014/main" xmlns="" id="{AC3E997B-CC77-4FBD-8ED4-2D05EABE44CF}"/>
                </a:ext>
              </a:extLst>
            </p:cNvPr>
            <p:cNvPicPr>
              <a:picLocks noChangeAspect="1"/>
            </p:cNvPicPr>
            <p:nvPr/>
          </p:nvPicPr>
          <p:blipFill>
            <a:blip r:embed="rId5" cstate="print"/>
            <a:stretch>
              <a:fillRect/>
            </a:stretch>
          </p:blipFill>
          <p:spPr>
            <a:xfrm>
              <a:off x="206" y="3151"/>
              <a:ext cx="114544" cy="321485"/>
            </a:xfrm>
            <a:prstGeom prst="rect">
              <a:avLst/>
            </a:prstGeom>
          </p:spPr>
        </p:pic>
        <p:pic>
          <p:nvPicPr>
            <p:cNvPr id="108" name="Picture 107">
              <a:extLst>
                <a:ext uri="{FF2B5EF4-FFF2-40B4-BE49-F238E27FC236}">
                  <a16:creationId xmlns:a16="http://schemas.microsoft.com/office/drawing/2014/main" xmlns="" id="{08662449-9E07-4EE8-8B60-0D8127100979}"/>
                </a:ext>
              </a:extLst>
            </p:cNvPr>
            <p:cNvPicPr>
              <a:picLocks noChangeAspect="1"/>
            </p:cNvPicPr>
            <p:nvPr/>
          </p:nvPicPr>
          <p:blipFill>
            <a:blip r:embed="rId6" cstate="print"/>
            <a:stretch>
              <a:fillRect/>
            </a:stretch>
          </p:blipFill>
          <p:spPr>
            <a:xfrm>
              <a:off x="1376510" y="6884"/>
              <a:ext cx="186238" cy="259567"/>
            </a:xfrm>
            <a:prstGeom prst="rect">
              <a:avLst/>
            </a:prstGeom>
          </p:spPr>
        </p:pic>
        <p:pic>
          <p:nvPicPr>
            <p:cNvPr id="109" name="Picture 108">
              <a:extLst>
                <a:ext uri="{FF2B5EF4-FFF2-40B4-BE49-F238E27FC236}">
                  <a16:creationId xmlns:a16="http://schemas.microsoft.com/office/drawing/2014/main" xmlns="" id="{0126F8F7-E8D1-44CF-8BB9-AB58C481DBF1}"/>
                </a:ext>
              </a:extLst>
            </p:cNvPr>
            <p:cNvPicPr>
              <a:picLocks noChangeAspect="1"/>
            </p:cNvPicPr>
            <p:nvPr/>
          </p:nvPicPr>
          <p:blipFill>
            <a:blip r:embed="rId7" cstate="print"/>
            <a:stretch>
              <a:fillRect/>
            </a:stretch>
          </p:blipFill>
          <p:spPr>
            <a:xfrm>
              <a:off x="1644853" y="8370"/>
              <a:ext cx="137255" cy="170297"/>
            </a:xfrm>
            <a:prstGeom prst="rect">
              <a:avLst/>
            </a:prstGeom>
          </p:spPr>
        </p:pic>
      </p:grpSp>
      <p:sp>
        <p:nvSpPr>
          <p:cNvPr id="101" name="TextBox 100">
            <a:extLst>
              <a:ext uri="{FF2B5EF4-FFF2-40B4-BE49-F238E27FC236}">
                <a16:creationId xmlns:a16="http://schemas.microsoft.com/office/drawing/2014/main" xmlns="" id="{6414A6BB-DB0C-4EFF-AF18-F65C56C05BF4}"/>
              </a:ext>
            </a:extLst>
          </p:cNvPr>
          <p:cNvSpPr txBox="1"/>
          <p:nvPr/>
        </p:nvSpPr>
        <p:spPr>
          <a:xfrm>
            <a:off x="8372409" y="60214"/>
            <a:ext cx="3670877" cy="461665"/>
          </a:xfrm>
          <a:prstGeom prst="rect">
            <a:avLst/>
          </a:prstGeom>
          <a:noFill/>
        </p:spPr>
        <p:txBody>
          <a:bodyPr wrap="none" rtlCol="0">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BADAN</a:t>
            </a: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 PERENCANAAN PEMBANGUNAN DAERAH, </a:t>
            </a:r>
          </a:p>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PENELITIAN DAN PENGEMBANGAN</a:t>
            </a:r>
            <a:endParaRPr kumimoji="0" lang="en-AU"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endParaRPr>
          </a:p>
        </p:txBody>
      </p:sp>
      <p:grpSp>
        <p:nvGrpSpPr>
          <p:cNvPr id="6" name="Group 92">
            <a:extLst>
              <a:ext uri="{FF2B5EF4-FFF2-40B4-BE49-F238E27FC236}">
                <a16:creationId xmlns:a16="http://schemas.microsoft.com/office/drawing/2014/main" xmlns="" id="{5404B2C6-6753-4A92-A337-27CDC05D7A88}"/>
              </a:ext>
            </a:extLst>
          </p:cNvPr>
          <p:cNvGrpSpPr/>
          <p:nvPr/>
        </p:nvGrpSpPr>
        <p:grpSpPr>
          <a:xfrm>
            <a:off x="208820" y="-19041"/>
            <a:ext cx="614646" cy="1211970"/>
            <a:chOff x="1095470" y="1146633"/>
            <a:chExt cx="755937" cy="1766816"/>
          </a:xfrm>
        </p:grpSpPr>
        <p:grpSp>
          <p:nvGrpSpPr>
            <p:cNvPr id="9" name="Group 94">
              <a:extLst>
                <a:ext uri="{FF2B5EF4-FFF2-40B4-BE49-F238E27FC236}">
                  <a16:creationId xmlns:a16="http://schemas.microsoft.com/office/drawing/2014/main" xmlns="" id="{9A6526F4-8EFF-47B2-8473-D9077370C497}"/>
                </a:ext>
              </a:extLst>
            </p:cNvPr>
            <p:cNvGrpSpPr/>
            <p:nvPr/>
          </p:nvGrpSpPr>
          <p:grpSpPr>
            <a:xfrm>
              <a:off x="1095473" y="1146633"/>
              <a:ext cx="755934" cy="1766816"/>
              <a:chOff x="1095473" y="1146633"/>
              <a:chExt cx="755934" cy="1766816"/>
            </a:xfrm>
          </p:grpSpPr>
          <p:sp>
            <p:nvSpPr>
              <p:cNvPr id="97" name="Rectangle 96">
                <a:extLst>
                  <a:ext uri="{FF2B5EF4-FFF2-40B4-BE49-F238E27FC236}">
                    <a16:creationId xmlns:a16="http://schemas.microsoft.com/office/drawing/2014/main" xmlns="" id="{8C0A0C94-F08E-418B-A2E1-04ADF76A5DB8}"/>
                  </a:ext>
                </a:extLst>
              </p:cNvPr>
              <p:cNvSpPr/>
              <p:nvPr/>
            </p:nvSpPr>
            <p:spPr>
              <a:xfrm>
                <a:off x="1095473" y="1146633"/>
                <a:ext cx="755934" cy="175818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8" name="Right Triangle 97">
                <a:extLst>
                  <a:ext uri="{FF2B5EF4-FFF2-40B4-BE49-F238E27FC236}">
                    <a16:creationId xmlns:a16="http://schemas.microsoft.com/office/drawing/2014/main" xmlns="" id="{9E3E4CFB-FDA6-4EFA-B09E-DE3E4170C177}"/>
                  </a:ext>
                </a:extLst>
              </p:cNvPr>
              <p:cNvSpPr/>
              <p:nvPr/>
            </p:nvSpPr>
            <p:spPr>
              <a:xfrm rot="10800000">
                <a:off x="1752599" y="1155269"/>
                <a:ext cx="98805" cy="1758180"/>
              </a:xfrm>
              <a:prstGeom prst="rtTriangle">
                <a:avLst/>
              </a:prstGeom>
              <a:solidFill>
                <a:srgbClr val="F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96" name="Isosceles Triangle 95">
              <a:extLst>
                <a:ext uri="{FF2B5EF4-FFF2-40B4-BE49-F238E27FC236}">
                  <a16:creationId xmlns:a16="http://schemas.microsoft.com/office/drawing/2014/main" xmlns="" id="{B4689D80-EBD4-43D7-B761-AA3B512B19E7}"/>
                </a:ext>
              </a:extLst>
            </p:cNvPr>
            <p:cNvSpPr/>
            <p:nvPr/>
          </p:nvSpPr>
          <p:spPr>
            <a:xfrm>
              <a:off x="1095470" y="2588419"/>
              <a:ext cx="755934" cy="316393"/>
            </a:xfrm>
            <a:prstGeom prst="triangle">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pic>
        <p:nvPicPr>
          <p:cNvPr id="78" name="Picture 77"/>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100899" y="68972"/>
            <a:ext cx="830485" cy="778580"/>
          </a:xfrm>
          <a:prstGeom prst="rect">
            <a:avLst/>
          </a:prstGeom>
        </p:spPr>
      </p:pic>
      <p:sp>
        <p:nvSpPr>
          <p:cNvPr id="48" name="Rectangle 9"/>
          <p:cNvSpPr>
            <a:spLocks noChangeArrowheads="1"/>
          </p:cNvSpPr>
          <p:nvPr/>
        </p:nvSpPr>
        <p:spPr bwMode="auto">
          <a:xfrm>
            <a:off x="259368" y="1391887"/>
            <a:ext cx="6608504" cy="10636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ct val="0"/>
              </a:spcBef>
              <a:buSzPts val="1400"/>
              <a:buFontTx/>
              <a:buNone/>
            </a:pPr>
            <a:r>
              <a:rPr lang="id-ID" altLang="en-US" sz="6000" b="1" dirty="0" smtClean="0">
                <a:solidFill>
                  <a:schemeClr val="bg1"/>
                </a:solidFill>
                <a:latin typeface="Cambria" panose="02040503050406030204" pitchFamily="18" charset="0"/>
                <a:ea typeface="Cambria" panose="02040503050406030204" pitchFamily="18" charset="0"/>
                <a:cs typeface="DaunPenh" panose="01010101010101010101" pitchFamily="2" charset="0"/>
              </a:rPr>
              <a:t>OUTPUT</a:t>
            </a:r>
            <a:endParaRPr lang="en-US" altLang="en-US" sz="6000" dirty="0">
              <a:solidFill>
                <a:schemeClr val="bg1"/>
              </a:solidFill>
              <a:latin typeface="Cambria" panose="02040503050406030204" pitchFamily="18" charset="0"/>
              <a:ea typeface="Cambria" panose="02040503050406030204" pitchFamily="18" charset="0"/>
              <a:cs typeface="DaunPenh" panose="01010101010101010101" pitchFamily="2" charset="0"/>
            </a:endParaRPr>
          </a:p>
        </p:txBody>
      </p:sp>
      <p:sp>
        <p:nvSpPr>
          <p:cNvPr id="34" name="Title 1">
            <a:extLst>
              <a:ext uri="{FF2B5EF4-FFF2-40B4-BE49-F238E27FC236}">
                <a16:creationId xmlns:a16="http://schemas.microsoft.com/office/drawing/2014/main" xmlns="" id="{00F715A4-1855-4BF1-BB3F-0EE5144CBB8D}"/>
              </a:ext>
            </a:extLst>
          </p:cNvPr>
          <p:cNvSpPr txBox="1">
            <a:spLocks/>
          </p:cNvSpPr>
          <p:nvPr/>
        </p:nvSpPr>
        <p:spPr>
          <a:xfrm>
            <a:off x="942948" y="590551"/>
            <a:ext cx="10982352" cy="781050"/>
          </a:xfrm>
          <a:prstGeom prst="rect">
            <a:avLst/>
          </a:prstGeom>
        </p:spPr>
        <p:style>
          <a:lnRef idx="2">
            <a:schemeClr val="dk1">
              <a:shade val="50000"/>
            </a:schemeClr>
          </a:lnRef>
          <a:fillRef idx="1">
            <a:schemeClr val="dk1"/>
          </a:fillRef>
          <a:effectRef idx="0">
            <a:schemeClr val="dk1"/>
          </a:effectRef>
          <a:fontRef idx="minor">
            <a:schemeClr val="lt1"/>
          </a:fontRef>
        </p:style>
        <p:txBody>
          <a:bodyPr lIns="49513" tIns="24756" rIns="49513" bIns="24756" anchor="ctr"/>
          <a:lstStyle/>
          <a:p>
            <a:pPr algn="ctr">
              <a:lnSpc>
                <a:spcPct val="90000"/>
              </a:lnSpc>
              <a:defRPr/>
            </a:pPr>
            <a:r>
              <a:rPr lang="id-ID"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mbria" pitchFamily="18" charset="0"/>
                <a:ea typeface="Cambria" pitchFamily="18" charset="0"/>
              </a:rPr>
              <a:t>TEMA &amp; PRIORITAS RKPD  KABUPATEN BULELENG </a:t>
            </a:r>
            <a:r>
              <a:rPr lang="id-ID"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mbria" pitchFamily="18" charset="0"/>
                <a:ea typeface="Cambria" pitchFamily="18" charset="0"/>
              </a:rPr>
              <a:t>TAHUN </a:t>
            </a:r>
            <a:r>
              <a:rPr lang="id-ID"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mbria" pitchFamily="18" charset="0"/>
                <a:ea typeface="Cambria" pitchFamily="18" charset="0"/>
              </a:rPr>
              <a:t>2020</a:t>
            </a:r>
            <a:endParaRPr lang="en-ID"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mbria" pitchFamily="18" charset="0"/>
              <a:ea typeface="Cambria" pitchFamily="18" charset="0"/>
            </a:endParaRPr>
          </a:p>
        </p:txBody>
      </p:sp>
      <p:graphicFrame>
        <p:nvGraphicFramePr>
          <p:cNvPr id="35" name="Diagram 34">
            <a:extLst>
              <a:ext uri="{FF2B5EF4-FFF2-40B4-BE49-F238E27FC236}">
                <a16:creationId xmlns:a16="http://schemas.microsoft.com/office/drawing/2014/main" xmlns="" id="{67C6AB2D-A527-4016-A627-A3AACC24C271}"/>
              </a:ext>
            </a:extLst>
          </p:cNvPr>
          <p:cNvGraphicFramePr/>
          <p:nvPr/>
        </p:nvGraphicFramePr>
        <p:xfrm>
          <a:off x="285750" y="2118214"/>
          <a:ext cx="11487150" cy="441593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36" name="Title 1">
            <a:extLst>
              <a:ext uri="{FF2B5EF4-FFF2-40B4-BE49-F238E27FC236}">
                <a16:creationId xmlns:a16="http://schemas.microsoft.com/office/drawing/2014/main" xmlns="" id="{00F715A4-1855-4BF1-BB3F-0EE5144CBB8D}"/>
              </a:ext>
            </a:extLst>
          </p:cNvPr>
          <p:cNvSpPr txBox="1">
            <a:spLocks/>
          </p:cNvSpPr>
          <p:nvPr/>
        </p:nvSpPr>
        <p:spPr>
          <a:xfrm>
            <a:off x="1613407" y="1638290"/>
            <a:ext cx="1330037" cy="511383"/>
          </a:xfrm>
          <a:prstGeom prst="rect">
            <a:avLst/>
          </a:prstGeom>
        </p:spPr>
        <p:txBody>
          <a:bodyPr lIns="49513" tIns="24756" rIns="49513" bIns="24756" anchor="ctr">
            <a:scene3d>
              <a:camera prst="orthographicFront"/>
              <a:lightRig rig="balanced" dir="t">
                <a:rot lat="0" lon="0" rev="2100000"/>
              </a:lightRig>
            </a:scene3d>
            <a:sp3d extrusionH="57150" prstMaterial="metal">
              <a:bevelT w="38100" h="25400"/>
              <a:contourClr>
                <a:schemeClr val="bg2"/>
              </a:contourClr>
            </a:sp3d>
          </a:bodyPr>
          <a:lstStyle/>
          <a:p>
            <a:pPr>
              <a:lnSpc>
                <a:spcPct val="90000"/>
              </a:lnSpc>
              <a:defRPr/>
            </a:pPr>
            <a:r>
              <a:rPr lang="id-ID" sz="3600" b="1" dirty="0">
                <a:ln w="50800"/>
                <a:solidFill>
                  <a:srgbClr val="FF0000"/>
                </a:solidFill>
                <a:latin typeface="Impact" pitchFamily="34" charset="0"/>
              </a:rPr>
              <a:t>TEMA </a:t>
            </a:r>
            <a:endParaRPr lang="en-ID" sz="3600" b="1" dirty="0">
              <a:ln w="50800"/>
              <a:solidFill>
                <a:srgbClr val="FF0000"/>
              </a:solidFill>
              <a:latin typeface="Impact" pitchFamily="34" charset="0"/>
            </a:endParaRPr>
          </a:p>
        </p:txBody>
      </p:sp>
      <p:sp>
        <p:nvSpPr>
          <p:cNvPr id="37" name="Title 1">
            <a:extLst>
              <a:ext uri="{FF2B5EF4-FFF2-40B4-BE49-F238E27FC236}">
                <a16:creationId xmlns:a16="http://schemas.microsoft.com/office/drawing/2014/main" xmlns="" id="{00F715A4-1855-4BF1-BB3F-0EE5144CBB8D}"/>
              </a:ext>
            </a:extLst>
          </p:cNvPr>
          <p:cNvSpPr txBox="1">
            <a:spLocks/>
          </p:cNvSpPr>
          <p:nvPr/>
        </p:nvSpPr>
        <p:spPr>
          <a:xfrm>
            <a:off x="7050499" y="1638290"/>
            <a:ext cx="2353142" cy="511383"/>
          </a:xfrm>
          <a:prstGeom prst="rect">
            <a:avLst/>
          </a:prstGeom>
        </p:spPr>
        <p:txBody>
          <a:bodyPr lIns="49513" tIns="24756" rIns="49513" bIns="24756" anchor="ctr">
            <a:scene3d>
              <a:camera prst="orthographicFront"/>
              <a:lightRig rig="balanced" dir="t">
                <a:rot lat="0" lon="0" rev="2100000"/>
              </a:lightRig>
            </a:scene3d>
            <a:sp3d extrusionH="57150" prstMaterial="metal">
              <a:bevelT w="38100" h="25400"/>
              <a:contourClr>
                <a:schemeClr val="bg2"/>
              </a:contourClr>
            </a:sp3d>
          </a:bodyPr>
          <a:lstStyle/>
          <a:p>
            <a:pPr>
              <a:lnSpc>
                <a:spcPct val="90000"/>
              </a:lnSpc>
              <a:defRPr/>
            </a:pPr>
            <a:r>
              <a:rPr lang="id-ID" sz="3600" b="1" dirty="0">
                <a:ln w="50800"/>
                <a:solidFill>
                  <a:srgbClr val="FF0000"/>
                </a:solidFill>
                <a:latin typeface="Impact" pitchFamily="34" charset="0"/>
              </a:rPr>
              <a:t>PRIORITAS</a:t>
            </a:r>
            <a:endParaRPr lang="en-ID" sz="3600" b="1" dirty="0">
              <a:ln w="50800"/>
              <a:solidFill>
                <a:srgbClr val="FF0000"/>
              </a:solidFill>
              <a:latin typeface="Impact" pitchFamily="34" charset="0"/>
            </a:endParaRPr>
          </a:p>
        </p:txBody>
      </p:sp>
    </p:spTree>
    <p:extLst>
      <p:ext uri="{BB962C8B-B14F-4D97-AF65-F5344CB8AC3E}">
        <p14:creationId xmlns:p14="http://schemas.microsoft.com/office/powerpoint/2010/main" xmlns="" val="19363679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pattFill prst="pct5">
          <a:fgClr>
            <a:srgbClr val="ED1C24"/>
          </a:fgClr>
          <a:bgClr>
            <a:schemeClr val="bg1"/>
          </a:bgClr>
        </a:pattFill>
        <a:effectLst/>
      </p:bgPr>
    </p:bg>
    <p:spTree>
      <p:nvGrpSpPr>
        <p:cNvPr id="1" name=""/>
        <p:cNvGrpSpPr/>
        <p:nvPr/>
      </p:nvGrpSpPr>
      <p:grpSpPr>
        <a:xfrm>
          <a:off x="0" y="0"/>
          <a:ext cx="0" cy="0"/>
          <a:chOff x="0" y="0"/>
          <a:chExt cx="0" cy="0"/>
        </a:xfrm>
      </p:grpSpPr>
      <p:grpSp>
        <p:nvGrpSpPr>
          <p:cNvPr id="2" name="Group 149"/>
          <p:cNvGrpSpPr/>
          <p:nvPr/>
        </p:nvGrpSpPr>
        <p:grpSpPr>
          <a:xfrm>
            <a:off x="696464" y="-33996"/>
            <a:ext cx="5568287" cy="432000"/>
            <a:chOff x="0" y="6445041"/>
            <a:chExt cx="5568287" cy="432000"/>
          </a:xfrm>
        </p:grpSpPr>
        <p:grpSp>
          <p:nvGrpSpPr>
            <p:cNvPr id="3" name="Group 150">
              <a:extLst>
                <a:ext uri="{FF2B5EF4-FFF2-40B4-BE49-F238E27FC236}">
                  <a16:creationId xmlns:a16="http://schemas.microsoft.com/office/drawing/2014/main" xmlns="" id="{530A10F9-18A0-4F2B-AEE2-A38B8BA57C4D}"/>
                </a:ext>
              </a:extLst>
            </p:cNvPr>
            <p:cNvGrpSpPr/>
            <p:nvPr/>
          </p:nvGrpSpPr>
          <p:grpSpPr>
            <a:xfrm rot="10800000" flipH="1">
              <a:off x="0" y="6445041"/>
              <a:ext cx="5568287" cy="432000"/>
              <a:chOff x="0" y="3151"/>
              <a:chExt cx="1962525" cy="321485"/>
            </a:xfrm>
          </p:grpSpPr>
          <p:pic>
            <p:nvPicPr>
              <p:cNvPr id="166" name="Picture 165">
                <a:extLst>
                  <a:ext uri="{FF2B5EF4-FFF2-40B4-BE49-F238E27FC236}">
                    <a16:creationId xmlns:a16="http://schemas.microsoft.com/office/drawing/2014/main" xmlns="" id="{1B396F22-D0CD-469D-A65A-A94960B63F70}"/>
                  </a:ext>
                </a:extLst>
              </p:cNvPr>
              <p:cNvPicPr>
                <a:picLocks noChangeAspect="1"/>
              </p:cNvPicPr>
              <p:nvPr/>
            </p:nvPicPr>
            <p:blipFill>
              <a:blip r:embed="rId2" cstate="print"/>
              <a:stretch>
                <a:fillRect/>
              </a:stretch>
            </p:blipFill>
            <p:spPr>
              <a:xfrm>
                <a:off x="1131889" y="8370"/>
                <a:ext cx="830636" cy="170297"/>
              </a:xfrm>
              <a:prstGeom prst="rect">
                <a:avLst/>
              </a:prstGeom>
            </p:spPr>
          </p:pic>
          <p:pic>
            <p:nvPicPr>
              <p:cNvPr id="167" name="Picture 166">
                <a:extLst>
                  <a:ext uri="{FF2B5EF4-FFF2-40B4-BE49-F238E27FC236}">
                    <a16:creationId xmlns:a16="http://schemas.microsoft.com/office/drawing/2014/main" xmlns="" id="{5866EF6C-BC8B-434B-9454-388BD59E173D}"/>
                  </a:ext>
                </a:extLst>
              </p:cNvPr>
              <p:cNvPicPr>
                <a:picLocks noChangeAspect="1"/>
              </p:cNvPicPr>
              <p:nvPr/>
            </p:nvPicPr>
            <p:blipFill>
              <a:blip r:embed="rId3" cstate="print"/>
              <a:stretch>
                <a:fillRect/>
              </a:stretch>
            </p:blipFill>
            <p:spPr>
              <a:xfrm>
                <a:off x="635058" y="8370"/>
                <a:ext cx="1164519" cy="235172"/>
              </a:xfrm>
              <a:prstGeom prst="rect">
                <a:avLst/>
              </a:prstGeom>
            </p:spPr>
          </p:pic>
          <p:pic>
            <p:nvPicPr>
              <p:cNvPr id="168" name="Picture 167">
                <a:extLst>
                  <a:ext uri="{FF2B5EF4-FFF2-40B4-BE49-F238E27FC236}">
                    <a16:creationId xmlns:a16="http://schemas.microsoft.com/office/drawing/2014/main" xmlns="" id="{F6BF2F4F-F0DE-4A3E-9AD8-85B352D7F603}"/>
                  </a:ext>
                </a:extLst>
              </p:cNvPr>
              <p:cNvPicPr>
                <a:picLocks noChangeAspect="1"/>
              </p:cNvPicPr>
              <p:nvPr/>
            </p:nvPicPr>
            <p:blipFill>
              <a:blip r:embed="rId4" cstate="print"/>
              <a:stretch>
                <a:fillRect/>
              </a:stretch>
            </p:blipFill>
            <p:spPr>
              <a:xfrm>
                <a:off x="0" y="8370"/>
                <a:ext cx="1563549" cy="316266"/>
              </a:xfrm>
              <a:prstGeom prst="rect">
                <a:avLst/>
              </a:prstGeom>
            </p:spPr>
          </p:pic>
          <p:pic>
            <p:nvPicPr>
              <p:cNvPr id="169" name="Picture 168">
                <a:extLst>
                  <a:ext uri="{FF2B5EF4-FFF2-40B4-BE49-F238E27FC236}">
                    <a16:creationId xmlns:a16="http://schemas.microsoft.com/office/drawing/2014/main" xmlns="" id="{379E1CC8-BD7F-4D4F-AD9C-01C0BA007050}"/>
                  </a:ext>
                </a:extLst>
              </p:cNvPr>
              <p:cNvPicPr>
                <a:picLocks noChangeAspect="1"/>
              </p:cNvPicPr>
              <p:nvPr/>
            </p:nvPicPr>
            <p:blipFill>
              <a:blip r:embed="rId5" cstate="print"/>
              <a:stretch>
                <a:fillRect/>
              </a:stretch>
            </p:blipFill>
            <p:spPr>
              <a:xfrm>
                <a:off x="206" y="3151"/>
                <a:ext cx="114544" cy="321485"/>
              </a:xfrm>
              <a:prstGeom prst="rect">
                <a:avLst/>
              </a:prstGeom>
            </p:spPr>
          </p:pic>
          <p:pic>
            <p:nvPicPr>
              <p:cNvPr id="170" name="Picture 169">
                <a:extLst>
                  <a:ext uri="{FF2B5EF4-FFF2-40B4-BE49-F238E27FC236}">
                    <a16:creationId xmlns:a16="http://schemas.microsoft.com/office/drawing/2014/main" xmlns="" id="{AF08D713-7402-44EA-9B24-38A05E52424E}"/>
                  </a:ext>
                </a:extLst>
              </p:cNvPr>
              <p:cNvPicPr>
                <a:picLocks noChangeAspect="1"/>
              </p:cNvPicPr>
              <p:nvPr/>
            </p:nvPicPr>
            <p:blipFill>
              <a:blip r:embed="rId6" cstate="print"/>
              <a:stretch>
                <a:fillRect/>
              </a:stretch>
            </p:blipFill>
            <p:spPr>
              <a:xfrm>
                <a:off x="1359962" y="8370"/>
                <a:ext cx="203587" cy="235172"/>
              </a:xfrm>
              <a:prstGeom prst="rect">
                <a:avLst/>
              </a:prstGeom>
            </p:spPr>
          </p:pic>
          <p:pic>
            <p:nvPicPr>
              <p:cNvPr id="171" name="Picture 170">
                <a:extLst>
                  <a:ext uri="{FF2B5EF4-FFF2-40B4-BE49-F238E27FC236}">
                    <a16:creationId xmlns:a16="http://schemas.microsoft.com/office/drawing/2014/main" xmlns="" id="{B5E2C757-CD8E-4800-93CF-7BF331978FB2}"/>
                  </a:ext>
                </a:extLst>
              </p:cNvPr>
              <p:cNvPicPr>
                <a:picLocks noChangeAspect="1"/>
              </p:cNvPicPr>
              <p:nvPr/>
            </p:nvPicPr>
            <p:blipFill>
              <a:blip r:embed="rId7" cstate="print"/>
              <a:stretch>
                <a:fillRect/>
              </a:stretch>
            </p:blipFill>
            <p:spPr>
              <a:xfrm>
                <a:off x="1644853" y="8370"/>
                <a:ext cx="154726" cy="170297"/>
              </a:xfrm>
              <a:prstGeom prst="rect">
                <a:avLst/>
              </a:prstGeom>
            </p:spPr>
          </p:pic>
        </p:grpSp>
        <p:sp>
          <p:nvSpPr>
            <p:cNvPr id="154" name="TextBox 153">
              <a:extLst>
                <a:ext uri="{FF2B5EF4-FFF2-40B4-BE49-F238E27FC236}">
                  <a16:creationId xmlns:a16="http://schemas.microsoft.com/office/drawing/2014/main" xmlns="" id="{973E7806-366B-4D25-BF71-B9B1A0732416}"/>
                </a:ext>
              </a:extLst>
            </p:cNvPr>
            <p:cNvSpPr txBox="1"/>
            <p:nvPr/>
          </p:nvSpPr>
          <p:spPr>
            <a:xfrm>
              <a:off x="187085" y="6493928"/>
              <a:ext cx="328032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PEMERINTAH KABUPATEN BULELENG</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grpSp>
      <p:grpSp>
        <p:nvGrpSpPr>
          <p:cNvPr id="4" name="Group 70">
            <a:extLst>
              <a:ext uri="{FF2B5EF4-FFF2-40B4-BE49-F238E27FC236}">
                <a16:creationId xmlns:a16="http://schemas.microsoft.com/office/drawing/2014/main" xmlns="" id="{5064E815-0602-43C4-85AE-827DDFDA65E5}"/>
              </a:ext>
            </a:extLst>
          </p:cNvPr>
          <p:cNvGrpSpPr/>
          <p:nvPr/>
        </p:nvGrpSpPr>
        <p:grpSpPr>
          <a:xfrm flipH="1">
            <a:off x="7322858" y="-14514"/>
            <a:ext cx="4864625" cy="592620"/>
            <a:chOff x="0" y="3151"/>
            <a:chExt cx="1962525" cy="370011"/>
          </a:xfrm>
        </p:grpSpPr>
        <p:pic>
          <p:nvPicPr>
            <p:cNvPr id="104" name="Picture 103">
              <a:extLst>
                <a:ext uri="{FF2B5EF4-FFF2-40B4-BE49-F238E27FC236}">
                  <a16:creationId xmlns:a16="http://schemas.microsoft.com/office/drawing/2014/main" xmlns="" id="{F9560A86-BD73-402D-B704-3B996C656620}"/>
                </a:ext>
              </a:extLst>
            </p:cNvPr>
            <p:cNvPicPr>
              <a:picLocks noChangeAspect="1"/>
            </p:cNvPicPr>
            <p:nvPr/>
          </p:nvPicPr>
          <p:blipFill>
            <a:blip r:embed="rId2" cstate="print"/>
            <a:stretch>
              <a:fillRect/>
            </a:stretch>
          </p:blipFill>
          <p:spPr>
            <a:xfrm>
              <a:off x="1131889" y="8370"/>
              <a:ext cx="830636" cy="170297"/>
            </a:xfrm>
            <a:prstGeom prst="rect">
              <a:avLst/>
            </a:prstGeom>
          </p:spPr>
        </p:pic>
        <p:pic>
          <p:nvPicPr>
            <p:cNvPr id="105" name="Picture 104">
              <a:extLst>
                <a:ext uri="{FF2B5EF4-FFF2-40B4-BE49-F238E27FC236}">
                  <a16:creationId xmlns:a16="http://schemas.microsoft.com/office/drawing/2014/main" xmlns="" id="{9190EE09-0388-4A8E-8E5A-9A44091B4BBB}"/>
                </a:ext>
              </a:extLst>
            </p:cNvPr>
            <p:cNvPicPr>
              <a:picLocks noChangeAspect="1"/>
            </p:cNvPicPr>
            <p:nvPr/>
          </p:nvPicPr>
          <p:blipFill>
            <a:blip r:embed="rId3" cstate="print"/>
            <a:stretch>
              <a:fillRect/>
            </a:stretch>
          </p:blipFill>
          <p:spPr>
            <a:xfrm>
              <a:off x="635058" y="8370"/>
              <a:ext cx="1146844" cy="259567"/>
            </a:xfrm>
            <a:prstGeom prst="rect">
              <a:avLst/>
            </a:prstGeom>
          </p:spPr>
        </p:pic>
        <p:pic>
          <p:nvPicPr>
            <p:cNvPr id="106" name="Picture 105">
              <a:extLst>
                <a:ext uri="{FF2B5EF4-FFF2-40B4-BE49-F238E27FC236}">
                  <a16:creationId xmlns:a16="http://schemas.microsoft.com/office/drawing/2014/main" xmlns="" id="{085B9306-7D6C-4F88-83DE-0E3E3FBDDF28}"/>
                </a:ext>
              </a:extLst>
            </p:cNvPr>
            <p:cNvPicPr>
              <a:picLocks noChangeAspect="1"/>
            </p:cNvPicPr>
            <p:nvPr/>
          </p:nvPicPr>
          <p:blipFill>
            <a:blip r:embed="rId4" cstate="print"/>
            <a:stretch>
              <a:fillRect/>
            </a:stretch>
          </p:blipFill>
          <p:spPr>
            <a:xfrm>
              <a:off x="0" y="8370"/>
              <a:ext cx="1563549" cy="364792"/>
            </a:xfrm>
            <a:prstGeom prst="rect">
              <a:avLst/>
            </a:prstGeom>
          </p:spPr>
        </p:pic>
        <p:pic>
          <p:nvPicPr>
            <p:cNvPr id="107" name="Picture 106">
              <a:extLst>
                <a:ext uri="{FF2B5EF4-FFF2-40B4-BE49-F238E27FC236}">
                  <a16:creationId xmlns:a16="http://schemas.microsoft.com/office/drawing/2014/main" xmlns="" id="{AC3E997B-CC77-4FBD-8ED4-2D05EABE44CF}"/>
                </a:ext>
              </a:extLst>
            </p:cNvPr>
            <p:cNvPicPr>
              <a:picLocks noChangeAspect="1"/>
            </p:cNvPicPr>
            <p:nvPr/>
          </p:nvPicPr>
          <p:blipFill>
            <a:blip r:embed="rId5" cstate="print"/>
            <a:stretch>
              <a:fillRect/>
            </a:stretch>
          </p:blipFill>
          <p:spPr>
            <a:xfrm>
              <a:off x="206" y="3151"/>
              <a:ext cx="114544" cy="321485"/>
            </a:xfrm>
            <a:prstGeom prst="rect">
              <a:avLst/>
            </a:prstGeom>
          </p:spPr>
        </p:pic>
        <p:pic>
          <p:nvPicPr>
            <p:cNvPr id="108" name="Picture 107">
              <a:extLst>
                <a:ext uri="{FF2B5EF4-FFF2-40B4-BE49-F238E27FC236}">
                  <a16:creationId xmlns:a16="http://schemas.microsoft.com/office/drawing/2014/main" xmlns="" id="{08662449-9E07-4EE8-8B60-0D8127100979}"/>
                </a:ext>
              </a:extLst>
            </p:cNvPr>
            <p:cNvPicPr>
              <a:picLocks noChangeAspect="1"/>
            </p:cNvPicPr>
            <p:nvPr/>
          </p:nvPicPr>
          <p:blipFill>
            <a:blip r:embed="rId6" cstate="print"/>
            <a:stretch>
              <a:fillRect/>
            </a:stretch>
          </p:blipFill>
          <p:spPr>
            <a:xfrm>
              <a:off x="1376510" y="6884"/>
              <a:ext cx="186238" cy="259567"/>
            </a:xfrm>
            <a:prstGeom prst="rect">
              <a:avLst/>
            </a:prstGeom>
          </p:spPr>
        </p:pic>
        <p:pic>
          <p:nvPicPr>
            <p:cNvPr id="109" name="Picture 108">
              <a:extLst>
                <a:ext uri="{FF2B5EF4-FFF2-40B4-BE49-F238E27FC236}">
                  <a16:creationId xmlns:a16="http://schemas.microsoft.com/office/drawing/2014/main" xmlns="" id="{0126F8F7-E8D1-44CF-8BB9-AB58C481DBF1}"/>
                </a:ext>
              </a:extLst>
            </p:cNvPr>
            <p:cNvPicPr>
              <a:picLocks noChangeAspect="1"/>
            </p:cNvPicPr>
            <p:nvPr/>
          </p:nvPicPr>
          <p:blipFill>
            <a:blip r:embed="rId7" cstate="print"/>
            <a:stretch>
              <a:fillRect/>
            </a:stretch>
          </p:blipFill>
          <p:spPr>
            <a:xfrm>
              <a:off x="1644853" y="8370"/>
              <a:ext cx="137255" cy="170297"/>
            </a:xfrm>
            <a:prstGeom prst="rect">
              <a:avLst/>
            </a:prstGeom>
          </p:spPr>
        </p:pic>
      </p:grpSp>
      <p:sp>
        <p:nvSpPr>
          <p:cNvPr id="101" name="TextBox 100">
            <a:extLst>
              <a:ext uri="{FF2B5EF4-FFF2-40B4-BE49-F238E27FC236}">
                <a16:creationId xmlns:a16="http://schemas.microsoft.com/office/drawing/2014/main" xmlns="" id="{6414A6BB-DB0C-4EFF-AF18-F65C56C05BF4}"/>
              </a:ext>
            </a:extLst>
          </p:cNvPr>
          <p:cNvSpPr txBox="1"/>
          <p:nvPr/>
        </p:nvSpPr>
        <p:spPr>
          <a:xfrm>
            <a:off x="8372409" y="60214"/>
            <a:ext cx="3670877" cy="461665"/>
          </a:xfrm>
          <a:prstGeom prst="rect">
            <a:avLst/>
          </a:prstGeom>
          <a:noFill/>
        </p:spPr>
        <p:txBody>
          <a:bodyPr wrap="none" rtlCol="0">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BADAN</a:t>
            </a: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 PERENCANAAN PEMBANGUNAN DAERAH, </a:t>
            </a:r>
          </a:p>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PENELITIAN DAN PENGEMBANGAN</a:t>
            </a:r>
            <a:endParaRPr kumimoji="0" lang="en-AU"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endParaRPr>
          </a:p>
        </p:txBody>
      </p:sp>
      <p:grpSp>
        <p:nvGrpSpPr>
          <p:cNvPr id="5" name="Group 92">
            <a:extLst>
              <a:ext uri="{FF2B5EF4-FFF2-40B4-BE49-F238E27FC236}">
                <a16:creationId xmlns:a16="http://schemas.microsoft.com/office/drawing/2014/main" xmlns="" id="{5404B2C6-6753-4A92-A337-27CDC05D7A88}"/>
              </a:ext>
            </a:extLst>
          </p:cNvPr>
          <p:cNvGrpSpPr/>
          <p:nvPr/>
        </p:nvGrpSpPr>
        <p:grpSpPr>
          <a:xfrm>
            <a:off x="208820" y="-19041"/>
            <a:ext cx="614646" cy="1211970"/>
            <a:chOff x="1095470" y="1146633"/>
            <a:chExt cx="755937" cy="1766816"/>
          </a:xfrm>
        </p:grpSpPr>
        <p:grpSp>
          <p:nvGrpSpPr>
            <p:cNvPr id="6" name="Group 94">
              <a:extLst>
                <a:ext uri="{FF2B5EF4-FFF2-40B4-BE49-F238E27FC236}">
                  <a16:creationId xmlns:a16="http://schemas.microsoft.com/office/drawing/2014/main" xmlns="" id="{9A6526F4-8EFF-47B2-8473-D9077370C497}"/>
                </a:ext>
              </a:extLst>
            </p:cNvPr>
            <p:cNvGrpSpPr/>
            <p:nvPr/>
          </p:nvGrpSpPr>
          <p:grpSpPr>
            <a:xfrm>
              <a:off x="1095473" y="1146633"/>
              <a:ext cx="755934" cy="1766816"/>
              <a:chOff x="1095473" y="1146633"/>
              <a:chExt cx="755934" cy="1766816"/>
            </a:xfrm>
          </p:grpSpPr>
          <p:sp>
            <p:nvSpPr>
              <p:cNvPr id="97" name="Rectangle 96">
                <a:extLst>
                  <a:ext uri="{FF2B5EF4-FFF2-40B4-BE49-F238E27FC236}">
                    <a16:creationId xmlns:a16="http://schemas.microsoft.com/office/drawing/2014/main" xmlns="" id="{8C0A0C94-F08E-418B-A2E1-04ADF76A5DB8}"/>
                  </a:ext>
                </a:extLst>
              </p:cNvPr>
              <p:cNvSpPr/>
              <p:nvPr/>
            </p:nvSpPr>
            <p:spPr>
              <a:xfrm>
                <a:off x="1095473" y="1146633"/>
                <a:ext cx="755934" cy="175818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8" name="Right Triangle 97">
                <a:extLst>
                  <a:ext uri="{FF2B5EF4-FFF2-40B4-BE49-F238E27FC236}">
                    <a16:creationId xmlns:a16="http://schemas.microsoft.com/office/drawing/2014/main" xmlns="" id="{9E3E4CFB-FDA6-4EFA-B09E-DE3E4170C177}"/>
                  </a:ext>
                </a:extLst>
              </p:cNvPr>
              <p:cNvSpPr/>
              <p:nvPr/>
            </p:nvSpPr>
            <p:spPr>
              <a:xfrm rot="10800000">
                <a:off x="1752599" y="1155269"/>
                <a:ext cx="98805" cy="1758180"/>
              </a:xfrm>
              <a:prstGeom prst="rtTriangle">
                <a:avLst/>
              </a:prstGeom>
              <a:solidFill>
                <a:srgbClr val="F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96" name="Isosceles Triangle 95">
              <a:extLst>
                <a:ext uri="{FF2B5EF4-FFF2-40B4-BE49-F238E27FC236}">
                  <a16:creationId xmlns:a16="http://schemas.microsoft.com/office/drawing/2014/main" xmlns="" id="{B4689D80-EBD4-43D7-B761-AA3B512B19E7}"/>
                </a:ext>
              </a:extLst>
            </p:cNvPr>
            <p:cNvSpPr/>
            <p:nvPr/>
          </p:nvSpPr>
          <p:spPr>
            <a:xfrm>
              <a:off x="1095470" y="2588419"/>
              <a:ext cx="755934" cy="316393"/>
            </a:xfrm>
            <a:prstGeom prst="triangle">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pic>
        <p:nvPicPr>
          <p:cNvPr id="78" name="Picture 77"/>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100899" y="68972"/>
            <a:ext cx="830485" cy="778580"/>
          </a:xfrm>
          <a:prstGeom prst="rect">
            <a:avLst/>
          </a:prstGeom>
        </p:spPr>
      </p:pic>
      <p:graphicFrame>
        <p:nvGraphicFramePr>
          <p:cNvPr id="30" name="Table 29"/>
          <p:cNvGraphicFramePr>
            <a:graphicFrameLocks noGrp="1"/>
          </p:cNvGraphicFramePr>
          <p:nvPr/>
        </p:nvGraphicFramePr>
        <p:xfrm>
          <a:off x="428596" y="1866900"/>
          <a:ext cx="10772804" cy="4349104"/>
        </p:xfrm>
        <a:graphic>
          <a:graphicData uri="http://schemas.openxmlformats.org/drawingml/2006/table">
            <a:tbl>
              <a:tblPr firstRow="1" bandRow="1">
                <a:tableStyleId>{8A107856-5554-42FB-B03E-39F5DBC370BA}</a:tableStyleId>
              </a:tblPr>
              <a:tblGrid>
                <a:gridCol w="714380"/>
                <a:gridCol w="3143272"/>
                <a:gridCol w="3028952"/>
                <a:gridCol w="3886200"/>
              </a:tblGrid>
              <a:tr h="1057264">
                <a:tc>
                  <a:txBody>
                    <a:bodyPr/>
                    <a:lstStyle/>
                    <a:p>
                      <a:pPr algn="ctr"/>
                      <a:r>
                        <a:rPr lang="id-ID" sz="3200" dirty="0" smtClean="0"/>
                        <a:t>No</a:t>
                      </a:r>
                      <a:endParaRPr lang="id-ID" sz="3200" dirty="0">
                        <a:solidFill>
                          <a:schemeClr val="tx1"/>
                        </a:solidFill>
                      </a:endParaRPr>
                    </a:p>
                  </a:txBody>
                  <a:tcPr/>
                </a:tc>
                <a:tc>
                  <a:txBody>
                    <a:bodyPr/>
                    <a:lstStyle/>
                    <a:p>
                      <a:pPr algn="ctr"/>
                      <a:r>
                        <a:rPr lang="id-ID" sz="3200" dirty="0" smtClean="0"/>
                        <a:t>Tingkat </a:t>
                      </a:r>
                      <a:endParaRPr lang="id-ID" sz="3200" dirty="0">
                        <a:solidFill>
                          <a:schemeClr val="tx1"/>
                        </a:solidFill>
                      </a:endParaRPr>
                    </a:p>
                  </a:txBody>
                  <a:tcPr/>
                </a:tc>
                <a:tc>
                  <a:txBody>
                    <a:bodyPr/>
                    <a:lstStyle/>
                    <a:p>
                      <a:pPr algn="ctr"/>
                      <a:r>
                        <a:rPr lang="id-ID" sz="3200" dirty="0" smtClean="0"/>
                        <a:t>Jumlah Usulan</a:t>
                      </a:r>
                      <a:endParaRPr lang="id-ID" sz="3200" dirty="0">
                        <a:solidFill>
                          <a:schemeClr val="tx1"/>
                        </a:solidFill>
                      </a:endParaRPr>
                    </a:p>
                  </a:txBody>
                  <a:tcPr/>
                </a:tc>
                <a:tc>
                  <a:txBody>
                    <a:bodyPr/>
                    <a:lstStyle/>
                    <a:p>
                      <a:pPr algn="ctr"/>
                      <a:r>
                        <a:rPr lang="id-ID" sz="3200" dirty="0" smtClean="0"/>
                        <a:t>Total Pagu</a:t>
                      </a:r>
                      <a:endParaRPr lang="id-ID" sz="3200" dirty="0">
                        <a:solidFill>
                          <a:schemeClr val="tx1"/>
                        </a:solidFill>
                      </a:endParaRPr>
                    </a:p>
                  </a:txBody>
                  <a:tcPr/>
                </a:tc>
              </a:tr>
              <a:tr h="370840">
                <a:tc>
                  <a:txBody>
                    <a:bodyPr/>
                    <a:lstStyle/>
                    <a:p>
                      <a:pPr algn="ctr"/>
                      <a:r>
                        <a:rPr lang="id-ID" sz="3200" dirty="0" smtClean="0"/>
                        <a:t>1</a:t>
                      </a:r>
                      <a:endParaRPr lang="id-ID" sz="3200" dirty="0">
                        <a:solidFill>
                          <a:schemeClr val="tx1"/>
                        </a:solidFill>
                      </a:endParaRPr>
                    </a:p>
                  </a:txBody>
                  <a:tcPr/>
                </a:tc>
                <a:tc>
                  <a:txBody>
                    <a:bodyPr/>
                    <a:lstStyle/>
                    <a:p>
                      <a:r>
                        <a:rPr lang="id-ID" sz="3200" dirty="0" smtClean="0"/>
                        <a:t>Musrenbang</a:t>
                      </a:r>
                      <a:r>
                        <a:rPr lang="id-ID" sz="3200" baseline="0" dirty="0" smtClean="0"/>
                        <a:t> </a:t>
                      </a:r>
                      <a:r>
                        <a:rPr lang="id-ID" sz="3200" dirty="0" smtClean="0"/>
                        <a:t>Desa</a:t>
                      </a:r>
                      <a:endParaRPr lang="id-ID" sz="3200" dirty="0">
                        <a:solidFill>
                          <a:schemeClr val="tx1"/>
                        </a:solidFill>
                      </a:endParaRPr>
                    </a:p>
                  </a:txBody>
                  <a:tcPr/>
                </a:tc>
                <a:tc>
                  <a:txBody>
                    <a:bodyPr/>
                    <a:lstStyle/>
                    <a:p>
                      <a:pPr algn="ctr"/>
                      <a:r>
                        <a:rPr lang="id-ID" sz="3200" dirty="0" smtClean="0"/>
                        <a:t>1147</a:t>
                      </a:r>
                      <a:endParaRPr lang="id-ID" sz="3200" dirty="0">
                        <a:solidFill>
                          <a:schemeClr val="tx1"/>
                        </a:solidFill>
                      </a:endParaRPr>
                    </a:p>
                  </a:txBody>
                  <a:tcPr/>
                </a:tc>
                <a:tc>
                  <a:txBody>
                    <a:bodyPr/>
                    <a:lstStyle/>
                    <a:p>
                      <a:pPr algn="ctr"/>
                      <a:r>
                        <a:rPr lang="id-ID" sz="3200" dirty="0" smtClean="0"/>
                        <a:t>Rp    10</a:t>
                      </a:r>
                      <a:r>
                        <a:rPr lang="id-ID" sz="3200" baseline="0" dirty="0" smtClean="0"/>
                        <a:t> trilun lebih</a:t>
                      </a:r>
                      <a:endParaRPr lang="id-ID" sz="3200" dirty="0">
                        <a:solidFill>
                          <a:schemeClr val="tx1"/>
                        </a:solidFill>
                      </a:endParaRPr>
                    </a:p>
                  </a:txBody>
                  <a:tcPr/>
                </a:tc>
              </a:tr>
              <a:tr h="370840">
                <a:tc>
                  <a:txBody>
                    <a:bodyPr/>
                    <a:lstStyle/>
                    <a:p>
                      <a:pPr algn="ctr"/>
                      <a:r>
                        <a:rPr lang="id-ID" sz="3200" dirty="0" smtClean="0"/>
                        <a:t>2</a:t>
                      </a:r>
                      <a:endParaRPr lang="id-ID" sz="3200" dirty="0">
                        <a:solidFill>
                          <a:schemeClr val="tx1"/>
                        </a:solidFill>
                      </a:endParaRPr>
                    </a:p>
                  </a:txBody>
                  <a:tcPr/>
                </a:tc>
                <a:tc>
                  <a:txBody>
                    <a:bodyPr/>
                    <a:lstStyle/>
                    <a:p>
                      <a:r>
                        <a:rPr lang="id-ID" sz="3200" dirty="0" smtClean="0"/>
                        <a:t>Musrenbang Kecamatan</a:t>
                      </a:r>
                      <a:endParaRPr lang="id-ID" sz="3200" dirty="0">
                        <a:solidFill>
                          <a:schemeClr val="tx1"/>
                        </a:solidFill>
                      </a:endParaRPr>
                    </a:p>
                  </a:txBody>
                  <a:tcPr/>
                </a:tc>
                <a:tc>
                  <a:txBody>
                    <a:bodyPr/>
                    <a:lstStyle/>
                    <a:p>
                      <a:pPr algn="ctr"/>
                      <a:r>
                        <a:rPr lang="id-ID" sz="3200" dirty="0" smtClean="0"/>
                        <a:t>914</a:t>
                      </a:r>
                      <a:endParaRPr lang="id-ID" sz="3200" dirty="0">
                        <a:solidFill>
                          <a:schemeClr val="tx1"/>
                        </a:solidFill>
                      </a:endParaRPr>
                    </a:p>
                  </a:txBody>
                  <a:tcPr/>
                </a:tc>
                <a:tc>
                  <a:txBody>
                    <a:bodyPr/>
                    <a:lstStyle/>
                    <a:p>
                      <a:pPr algn="ctr"/>
                      <a:r>
                        <a:rPr lang="id-ID" sz="3200" dirty="0" smtClean="0"/>
                        <a:t>Rp 339 miliar</a:t>
                      </a:r>
                      <a:r>
                        <a:rPr lang="id-ID" sz="3200" baseline="0" dirty="0" smtClean="0"/>
                        <a:t> lebih</a:t>
                      </a:r>
                      <a:endParaRPr lang="id-ID" sz="3200" dirty="0">
                        <a:solidFill>
                          <a:schemeClr val="tx1"/>
                        </a:solidFill>
                      </a:endParaRPr>
                    </a:p>
                  </a:txBody>
                  <a:tcPr/>
                </a:tc>
              </a:tr>
              <a:tr h="370840">
                <a:tc>
                  <a:txBody>
                    <a:bodyPr/>
                    <a:lstStyle/>
                    <a:p>
                      <a:pPr algn="ctr"/>
                      <a:r>
                        <a:rPr lang="id-ID" sz="3200" dirty="0" smtClean="0"/>
                        <a:t>3</a:t>
                      </a:r>
                      <a:endParaRPr lang="id-ID" sz="3200" dirty="0">
                        <a:solidFill>
                          <a:schemeClr val="tx1"/>
                        </a:solidFill>
                      </a:endParaRPr>
                    </a:p>
                  </a:txBody>
                  <a:tcPr/>
                </a:tc>
                <a:tc>
                  <a:txBody>
                    <a:bodyPr/>
                    <a:lstStyle/>
                    <a:p>
                      <a:r>
                        <a:rPr lang="id-ID" sz="3200" dirty="0" smtClean="0"/>
                        <a:t>Pra Musrenbang</a:t>
                      </a:r>
                      <a:endParaRPr lang="id-ID" sz="3200" dirty="0">
                        <a:solidFill>
                          <a:schemeClr val="tx1"/>
                        </a:solidFill>
                      </a:endParaRPr>
                    </a:p>
                  </a:txBody>
                  <a:tcPr/>
                </a:tc>
                <a:tc>
                  <a:txBody>
                    <a:bodyPr/>
                    <a:lstStyle/>
                    <a:p>
                      <a:pPr algn="ctr"/>
                      <a:r>
                        <a:rPr lang="id-ID" sz="3200" dirty="0" smtClean="0"/>
                        <a:t>398</a:t>
                      </a:r>
                    </a:p>
                  </a:txBody>
                  <a:tcPr/>
                </a:tc>
                <a:tc>
                  <a:txBody>
                    <a:bodyPr/>
                    <a:lstStyle/>
                    <a:p>
                      <a:pPr algn="ctr"/>
                      <a:r>
                        <a:rPr lang="id-ID" sz="3200" dirty="0" smtClean="0"/>
                        <a:t>Rp 184 miliar lebih</a:t>
                      </a:r>
                      <a:endParaRPr lang="id-ID" sz="3200" dirty="0">
                        <a:solidFill>
                          <a:schemeClr val="tx1"/>
                        </a:solidFill>
                      </a:endParaRPr>
                    </a:p>
                  </a:txBody>
                  <a:tcPr/>
                </a:tc>
              </a:tr>
              <a:tr h="370840">
                <a:tc>
                  <a:txBody>
                    <a:bodyPr/>
                    <a:lstStyle/>
                    <a:p>
                      <a:pPr algn="ctr"/>
                      <a:r>
                        <a:rPr lang="id-ID" sz="3200" dirty="0" smtClean="0"/>
                        <a:t>4</a:t>
                      </a:r>
                      <a:endParaRPr lang="id-ID" sz="3200" dirty="0">
                        <a:solidFill>
                          <a:schemeClr val="tx1"/>
                        </a:solidFill>
                      </a:endParaRPr>
                    </a:p>
                  </a:txBody>
                  <a:tcPr/>
                </a:tc>
                <a:tc>
                  <a:txBody>
                    <a:bodyPr/>
                    <a:lstStyle/>
                    <a:p>
                      <a:r>
                        <a:rPr lang="id-ID" sz="3200" dirty="0" smtClean="0"/>
                        <a:t>Musrenbang</a:t>
                      </a:r>
                      <a:endParaRPr lang="id-ID" sz="3200" dirty="0">
                        <a:solidFill>
                          <a:schemeClr val="tx1"/>
                        </a:solidFill>
                      </a:endParaRPr>
                    </a:p>
                  </a:txBody>
                  <a:tcPr/>
                </a:tc>
                <a:tc>
                  <a:txBody>
                    <a:bodyPr/>
                    <a:lstStyle/>
                    <a:p>
                      <a:pPr algn="ctr"/>
                      <a:r>
                        <a:rPr lang="id-ID" sz="3200" dirty="0" smtClean="0"/>
                        <a:t>397</a:t>
                      </a:r>
                      <a:endParaRPr lang="id-ID" sz="3200" dirty="0">
                        <a:solidFill>
                          <a:schemeClr val="tx1"/>
                        </a:solidFill>
                      </a:endParaRPr>
                    </a:p>
                  </a:txBody>
                  <a:tcPr/>
                </a:tc>
                <a:tc>
                  <a:txBody>
                    <a:bodyPr/>
                    <a:lstStyle/>
                    <a:p>
                      <a:pPr algn="ctr"/>
                      <a:r>
                        <a:rPr lang="id-ID" sz="3200" dirty="0" smtClean="0"/>
                        <a:t>Rp 184 miliar lebih</a:t>
                      </a:r>
                      <a:endParaRPr lang="id-ID" sz="3200" dirty="0">
                        <a:solidFill>
                          <a:schemeClr val="tx1"/>
                        </a:solidFill>
                      </a:endParaRPr>
                    </a:p>
                  </a:txBody>
                  <a:tcPr/>
                </a:tc>
              </a:tr>
            </a:tbl>
          </a:graphicData>
        </a:graphic>
      </p:graphicFrame>
      <p:sp>
        <p:nvSpPr>
          <p:cNvPr id="31" name="Rectangle 30"/>
          <p:cNvSpPr/>
          <p:nvPr/>
        </p:nvSpPr>
        <p:spPr>
          <a:xfrm>
            <a:off x="1047750" y="648610"/>
            <a:ext cx="7067549" cy="900061"/>
          </a:xfrm>
          <a:prstGeom prst="rect">
            <a:avLst/>
          </a:prstGeom>
          <a:solidFill>
            <a:schemeClr val="tx1"/>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Rectangle 9"/>
          <p:cNvSpPr>
            <a:spLocks noChangeArrowheads="1"/>
          </p:cNvSpPr>
          <p:nvPr/>
        </p:nvSpPr>
        <p:spPr bwMode="auto">
          <a:xfrm>
            <a:off x="1288068" y="572737"/>
            <a:ext cx="8313132" cy="9665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ct val="0"/>
              </a:spcBef>
              <a:buSzPts val="1400"/>
              <a:buFontTx/>
              <a:buNone/>
            </a:pPr>
            <a:r>
              <a:rPr lang="id-ID" altLang="en-US" sz="5400" b="1" dirty="0" smtClean="0">
                <a:solidFill>
                  <a:schemeClr val="bg1"/>
                </a:solidFill>
                <a:latin typeface="Cambria" panose="02040503050406030204" pitchFamily="18" charset="0"/>
                <a:ea typeface="Cambria" panose="02040503050406030204" pitchFamily="18" charset="0"/>
                <a:cs typeface="DaunPenh" panose="01010101010101010101" pitchFamily="2" charset="0"/>
              </a:rPr>
              <a:t>HASIL MUSRENBANG</a:t>
            </a:r>
            <a:endParaRPr lang="en-US" altLang="en-US" sz="5400" dirty="0">
              <a:solidFill>
                <a:schemeClr val="bg1"/>
              </a:solidFill>
              <a:latin typeface="Cambria" panose="02040503050406030204" pitchFamily="18" charset="0"/>
              <a:ea typeface="Cambria" panose="02040503050406030204" pitchFamily="18" charset="0"/>
              <a:cs typeface="DaunPenh" panose="01010101010101010101" pitchFamily="2" charset="0"/>
            </a:endParaRPr>
          </a:p>
        </p:txBody>
      </p:sp>
    </p:spTree>
    <p:extLst>
      <p:ext uri="{BB962C8B-B14F-4D97-AF65-F5344CB8AC3E}">
        <p14:creationId xmlns:p14="http://schemas.microsoft.com/office/powerpoint/2010/main" xmlns="" val="39937784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pattFill prst="pct5">
          <a:fgClr>
            <a:srgbClr val="ED1C24"/>
          </a:fgClr>
          <a:bgClr>
            <a:schemeClr val="bg1"/>
          </a:bgClr>
        </a:pattFill>
        <a:effectLst/>
      </p:bgPr>
    </p:bg>
    <p:spTree>
      <p:nvGrpSpPr>
        <p:cNvPr id="1" name=""/>
        <p:cNvGrpSpPr/>
        <p:nvPr/>
      </p:nvGrpSpPr>
      <p:grpSpPr>
        <a:xfrm>
          <a:off x="0" y="0"/>
          <a:ext cx="0" cy="0"/>
          <a:chOff x="0" y="0"/>
          <a:chExt cx="0" cy="0"/>
        </a:xfrm>
      </p:grpSpPr>
      <p:grpSp>
        <p:nvGrpSpPr>
          <p:cNvPr id="2" name="Group 149"/>
          <p:cNvGrpSpPr/>
          <p:nvPr/>
        </p:nvGrpSpPr>
        <p:grpSpPr>
          <a:xfrm>
            <a:off x="696464" y="-33996"/>
            <a:ext cx="5568287" cy="432000"/>
            <a:chOff x="0" y="6445041"/>
            <a:chExt cx="5568287" cy="432000"/>
          </a:xfrm>
        </p:grpSpPr>
        <p:grpSp>
          <p:nvGrpSpPr>
            <p:cNvPr id="3" name="Group 150">
              <a:extLst>
                <a:ext uri="{FF2B5EF4-FFF2-40B4-BE49-F238E27FC236}">
                  <a16:creationId xmlns:a16="http://schemas.microsoft.com/office/drawing/2014/main" xmlns="" id="{530A10F9-18A0-4F2B-AEE2-A38B8BA57C4D}"/>
                </a:ext>
              </a:extLst>
            </p:cNvPr>
            <p:cNvGrpSpPr/>
            <p:nvPr/>
          </p:nvGrpSpPr>
          <p:grpSpPr>
            <a:xfrm rot="10800000" flipH="1">
              <a:off x="0" y="6445041"/>
              <a:ext cx="5568287" cy="432000"/>
              <a:chOff x="0" y="3151"/>
              <a:chExt cx="1962525" cy="321485"/>
            </a:xfrm>
          </p:grpSpPr>
          <p:pic>
            <p:nvPicPr>
              <p:cNvPr id="166" name="Picture 165">
                <a:extLst>
                  <a:ext uri="{FF2B5EF4-FFF2-40B4-BE49-F238E27FC236}">
                    <a16:creationId xmlns:a16="http://schemas.microsoft.com/office/drawing/2014/main" xmlns="" id="{1B396F22-D0CD-469D-A65A-A94960B63F70}"/>
                  </a:ext>
                </a:extLst>
              </p:cNvPr>
              <p:cNvPicPr>
                <a:picLocks noChangeAspect="1"/>
              </p:cNvPicPr>
              <p:nvPr/>
            </p:nvPicPr>
            <p:blipFill>
              <a:blip r:embed="rId2" cstate="print"/>
              <a:stretch>
                <a:fillRect/>
              </a:stretch>
            </p:blipFill>
            <p:spPr>
              <a:xfrm>
                <a:off x="1131889" y="8370"/>
                <a:ext cx="830636" cy="170297"/>
              </a:xfrm>
              <a:prstGeom prst="rect">
                <a:avLst/>
              </a:prstGeom>
            </p:spPr>
          </p:pic>
          <p:pic>
            <p:nvPicPr>
              <p:cNvPr id="167" name="Picture 166">
                <a:extLst>
                  <a:ext uri="{FF2B5EF4-FFF2-40B4-BE49-F238E27FC236}">
                    <a16:creationId xmlns:a16="http://schemas.microsoft.com/office/drawing/2014/main" xmlns="" id="{5866EF6C-BC8B-434B-9454-388BD59E173D}"/>
                  </a:ext>
                </a:extLst>
              </p:cNvPr>
              <p:cNvPicPr>
                <a:picLocks noChangeAspect="1"/>
              </p:cNvPicPr>
              <p:nvPr/>
            </p:nvPicPr>
            <p:blipFill>
              <a:blip r:embed="rId3" cstate="print"/>
              <a:stretch>
                <a:fillRect/>
              </a:stretch>
            </p:blipFill>
            <p:spPr>
              <a:xfrm>
                <a:off x="635058" y="8370"/>
                <a:ext cx="1164519" cy="235172"/>
              </a:xfrm>
              <a:prstGeom prst="rect">
                <a:avLst/>
              </a:prstGeom>
            </p:spPr>
          </p:pic>
          <p:pic>
            <p:nvPicPr>
              <p:cNvPr id="168" name="Picture 167">
                <a:extLst>
                  <a:ext uri="{FF2B5EF4-FFF2-40B4-BE49-F238E27FC236}">
                    <a16:creationId xmlns:a16="http://schemas.microsoft.com/office/drawing/2014/main" xmlns="" id="{F6BF2F4F-F0DE-4A3E-9AD8-85B352D7F603}"/>
                  </a:ext>
                </a:extLst>
              </p:cNvPr>
              <p:cNvPicPr>
                <a:picLocks noChangeAspect="1"/>
              </p:cNvPicPr>
              <p:nvPr/>
            </p:nvPicPr>
            <p:blipFill>
              <a:blip r:embed="rId4" cstate="print"/>
              <a:stretch>
                <a:fillRect/>
              </a:stretch>
            </p:blipFill>
            <p:spPr>
              <a:xfrm>
                <a:off x="0" y="8370"/>
                <a:ext cx="1563549" cy="316266"/>
              </a:xfrm>
              <a:prstGeom prst="rect">
                <a:avLst/>
              </a:prstGeom>
            </p:spPr>
          </p:pic>
          <p:pic>
            <p:nvPicPr>
              <p:cNvPr id="169" name="Picture 168">
                <a:extLst>
                  <a:ext uri="{FF2B5EF4-FFF2-40B4-BE49-F238E27FC236}">
                    <a16:creationId xmlns:a16="http://schemas.microsoft.com/office/drawing/2014/main" xmlns="" id="{379E1CC8-BD7F-4D4F-AD9C-01C0BA007050}"/>
                  </a:ext>
                </a:extLst>
              </p:cNvPr>
              <p:cNvPicPr>
                <a:picLocks noChangeAspect="1"/>
              </p:cNvPicPr>
              <p:nvPr/>
            </p:nvPicPr>
            <p:blipFill>
              <a:blip r:embed="rId5" cstate="print"/>
              <a:stretch>
                <a:fillRect/>
              </a:stretch>
            </p:blipFill>
            <p:spPr>
              <a:xfrm>
                <a:off x="206" y="3151"/>
                <a:ext cx="114544" cy="321485"/>
              </a:xfrm>
              <a:prstGeom prst="rect">
                <a:avLst/>
              </a:prstGeom>
            </p:spPr>
          </p:pic>
          <p:pic>
            <p:nvPicPr>
              <p:cNvPr id="170" name="Picture 169">
                <a:extLst>
                  <a:ext uri="{FF2B5EF4-FFF2-40B4-BE49-F238E27FC236}">
                    <a16:creationId xmlns:a16="http://schemas.microsoft.com/office/drawing/2014/main" xmlns="" id="{AF08D713-7402-44EA-9B24-38A05E52424E}"/>
                  </a:ext>
                </a:extLst>
              </p:cNvPr>
              <p:cNvPicPr>
                <a:picLocks noChangeAspect="1"/>
              </p:cNvPicPr>
              <p:nvPr/>
            </p:nvPicPr>
            <p:blipFill>
              <a:blip r:embed="rId6" cstate="print"/>
              <a:stretch>
                <a:fillRect/>
              </a:stretch>
            </p:blipFill>
            <p:spPr>
              <a:xfrm>
                <a:off x="1359962" y="8370"/>
                <a:ext cx="203587" cy="235172"/>
              </a:xfrm>
              <a:prstGeom prst="rect">
                <a:avLst/>
              </a:prstGeom>
            </p:spPr>
          </p:pic>
          <p:pic>
            <p:nvPicPr>
              <p:cNvPr id="171" name="Picture 170">
                <a:extLst>
                  <a:ext uri="{FF2B5EF4-FFF2-40B4-BE49-F238E27FC236}">
                    <a16:creationId xmlns:a16="http://schemas.microsoft.com/office/drawing/2014/main" xmlns="" id="{B5E2C757-CD8E-4800-93CF-7BF331978FB2}"/>
                  </a:ext>
                </a:extLst>
              </p:cNvPr>
              <p:cNvPicPr>
                <a:picLocks noChangeAspect="1"/>
              </p:cNvPicPr>
              <p:nvPr/>
            </p:nvPicPr>
            <p:blipFill>
              <a:blip r:embed="rId7" cstate="print"/>
              <a:stretch>
                <a:fillRect/>
              </a:stretch>
            </p:blipFill>
            <p:spPr>
              <a:xfrm>
                <a:off x="1644853" y="8370"/>
                <a:ext cx="154726" cy="170297"/>
              </a:xfrm>
              <a:prstGeom prst="rect">
                <a:avLst/>
              </a:prstGeom>
            </p:spPr>
          </p:pic>
        </p:grpSp>
        <p:sp>
          <p:nvSpPr>
            <p:cNvPr id="154" name="TextBox 153">
              <a:extLst>
                <a:ext uri="{FF2B5EF4-FFF2-40B4-BE49-F238E27FC236}">
                  <a16:creationId xmlns:a16="http://schemas.microsoft.com/office/drawing/2014/main" xmlns="" id="{973E7806-366B-4D25-BF71-B9B1A0732416}"/>
                </a:ext>
              </a:extLst>
            </p:cNvPr>
            <p:cNvSpPr txBox="1"/>
            <p:nvPr/>
          </p:nvSpPr>
          <p:spPr>
            <a:xfrm>
              <a:off x="187085" y="6493928"/>
              <a:ext cx="328032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PEMERINTAH KABUPATEN BULELENG</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grpSp>
      <p:grpSp>
        <p:nvGrpSpPr>
          <p:cNvPr id="4" name="Group 70">
            <a:extLst>
              <a:ext uri="{FF2B5EF4-FFF2-40B4-BE49-F238E27FC236}">
                <a16:creationId xmlns:a16="http://schemas.microsoft.com/office/drawing/2014/main" xmlns="" id="{5064E815-0602-43C4-85AE-827DDFDA65E5}"/>
              </a:ext>
            </a:extLst>
          </p:cNvPr>
          <p:cNvGrpSpPr/>
          <p:nvPr/>
        </p:nvGrpSpPr>
        <p:grpSpPr>
          <a:xfrm flipH="1">
            <a:off x="7322858" y="-14514"/>
            <a:ext cx="4864625" cy="592620"/>
            <a:chOff x="0" y="3151"/>
            <a:chExt cx="1962525" cy="370011"/>
          </a:xfrm>
        </p:grpSpPr>
        <p:pic>
          <p:nvPicPr>
            <p:cNvPr id="104" name="Picture 103">
              <a:extLst>
                <a:ext uri="{FF2B5EF4-FFF2-40B4-BE49-F238E27FC236}">
                  <a16:creationId xmlns:a16="http://schemas.microsoft.com/office/drawing/2014/main" xmlns="" id="{F9560A86-BD73-402D-B704-3B996C656620}"/>
                </a:ext>
              </a:extLst>
            </p:cNvPr>
            <p:cNvPicPr>
              <a:picLocks noChangeAspect="1"/>
            </p:cNvPicPr>
            <p:nvPr/>
          </p:nvPicPr>
          <p:blipFill>
            <a:blip r:embed="rId2" cstate="print"/>
            <a:stretch>
              <a:fillRect/>
            </a:stretch>
          </p:blipFill>
          <p:spPr>
            <a:xfrm>
              <a:off x="1131889" y="8370"/>
              <a:ext cx="830636" cy="170297"/>
            </a:xfrm>
            <a:prstGeom prst="rect">
              <a:avLst/>
            </a:prstGeom>
          </p:spPr>
        </p:pic>
        <p:pic>
          <p:nvPicPr>
            <p:cNvPr id="105" name="Picture 104">
              <a:extLst>
                <a:ext uri="{FF2B5EF4-FFF2-40B4-BE49-F238E27FC236}">
                  <a16:creationId xmlns:a16="http://schemas.microsoft.com/office/drawing/2014/main" xmlns="" id="{9190EE09-0388-4A8E-8E5A-9A44091B4BBB}"/>
                </a:ext>
              </a:extLst>
            </p:cNvPr>
            <p:cNvPicPr>
              <a:picLocks noChangeAspect="1"/>
            </p:cNvPicPr>
            <p:nvPr/>
          </p:nvPicPr>
          <p:blipFill>
            <a:blip r:embed="rId3" cstate="print"/>
            <a:stretch>
              <a:fillRect/>
            </a:stretch>
          </p:blipFill>
          <p:spPr>
            <a:xfrm>
              <a:off x="635058" y="8370"/>
              <a:ext cx="1146844" cy="259567"/>
            </a:xfrm>
            <a:prstGeom prst="rect">
              <a:avLst/>
            </a:prstGeom>
          </p:spPr>
        </p:pic>
        <p:pic>
          <p:nvPicPr>
            <p:cNvPr id="106" name="Picture 105">
              <a:extLst>
                <a:ext uri="{FF2B5EF4-FFF2-40B4-BE49-F238E27FC236}">
                  <a16:creationId xmlns:a16="http://schemas.microsoft.com/office/drawing/2014/main" xmlns="" id="{085B9306-7D6C-4F88-83DE-0E3E3FBDDF28}"/>
                </a:ext>
              </a:extLst>
            </p:cNvPr>
            <p:cNvPicPr>
              <a:picLocks noChangeAspect="1"/>
            </p:cNvPicPr>
            <p:nvPr/>
          </p:nvPicPr>
          <p:blipFill>
            <a:blip r:embed="rId4" cstate="print"/>
            <a:stretch>
              <a:fillRect/>
            </a:stretch>
          </p:blipFill>
          <p:spPr>
            <a:xfrm>
              <a:off x="0" y="8370"/>
              <a:ext cx="1563549" cy="364792"/>
            </a:xfrm>
            <a:prstGeom prst="rect">
              <a:avLst/>
            </a:prstGeom>
          </p:spPr>
        </p:pic>
        <p:pic>
          <p:nvPicPr>
            <p:cNvPr id="107" name="Picture 106">
              <a:extLst>
                <a:ext uri="{FF2B5EF4-FFF2-40B4-BE49-F238E27FC236}">
                  <a16:creationId xmlns:a16="http://schemas.microsoft.com/office/drawing/2014/main" xmlns="" id="{AC3E997B-CC77-4FBD-8ED4-2D05EABE44CF}"/>
                </a:ext>
              </a:extLst>
            </p:cNvPr>
            <p:cNvPicPr>
              <a:picLocks noChangeAspect="1"/>
            </p:cNvPicPr>
            <p:nvPr/>
          </p:nvPicPr>
          <p:blipFill>
            <a:blip r:embed="rId5" cstate="print"/>
            <a:stretch>
              <a:fillRect/>
            </a:stretch>
          </p:blipFill>
          <p:spPr>
            <a:xfrm>
              <a:off x="206" y="3151"/>
              <a:ext cx="114544" cy="321485"/>
            </a:xfrm>
            <a:prstGeom prst="rect">
              <a:avLst/>
            </a:prstGeom>
          </p:spPr>
        </p:pic>
        <p:pic>
          <p:nvPicPr>
            <p:cNvPr id="108" name="Picture 107">
              <a:extLst>
                <a:ext uri="{FF2B5EF4-FFF2-40B4-BE49-F238E27FC236}">
                  <a16:creationId xmlns:a16="http://schemas.microsoft.com/office/drawing/2014/main" xmlns="" id="{08662449-9E07-4EE8-8B60-0D8127100979}"/>
                </a:ext>
              </a:extLst>
            </p:cNvPr>
            <p:cNvPicPr>
              <a:picLocks noChangeAspect="1"/>
            </p:cNvPicPr>
            <p:nvPr/>
          </p:nvPicPr>
          <p:blipFill>
            <a:blip r:embed="rId6" cstate="print"/>
            <a:stretch>
              <a:fillRect/>
            </a:stretch>
          </p:blipFill>
          <p:spPr>
            <a:xfrm>
              <a:off x="1376510" y="6884"/>
              <a:ext cx="186238" cy="259567"/>
            </a:xfrm>
            <a:prstGeom prst="rect">
              <a:avLst/>
            </a:prstGeom>
          </p:spPr>
        </p:pic>
        <p:pic>
          <p:nvPicPr>
            <p:cNvPr id="109" name="Picture 108">
              <a:extLst>
                <a:ext uri="{FF2B5EF4-FFF2-40B4-BE49-F238E27FC236}">
                  <a16:creationId xmlns:a16="http://schemas.microsoft.com/office/drawing/2014/main" xmlns="" id="{0126F8F7-E8D1-44CF-8BB9-AB58C481DBF1}"/>
                </a:ext>
              </a:extLst>
            </p:cNvPr>
            <p:cNvPicPr>
              <a:picLocks noChangeAspect="1"/>
            </p:cNvPicPr>
            <p:nvPr/>
          </p:nvPicPr>
          <p:blipFill>
            <a:blip r:embed="rId7" cstate="print"/>
            <a:stretch>
              <a:fillRect/>
            </a:stretch>
          </p:blipFill>
          <p:spPr>
            <a:xfrm>
              <a:off x="1644853" y="8370"/>
              <a:ext cx="137255" cy="170297"/>
            </a:xfrm>
            <a:prstGeom prst="rect">
              <a:avLst/>
            </a:prstGeom>
          </p:spPr>
        </p:pic>
      </p:grpSp>
      <p:sp>
        <p:nvSpPr>
          <p:cNvPr id="101" name="TextBox 100">
            <a:extLst>
              <a:ext uri="{FF2B5EF4-FFF2-40B4-BE49-F238E27FC236}">
                <a16:creationId xmlns:a16="http://schemas.microsoft.com/office/drawing/2014/main" xmlns="" id="{6414A6BB-DB0C-4EFF-AF18-F65C56C05BF4}"/>
              </a:ext>
            </a:extLst>
          </p:cNvPr>
          <p:cNvSpPr txBox="1"/>
          <p:nvPr/>
        </p:nvSpPr>
        <p:spPr>
          <a:xfrm>
            <a:off x="8372409" y="60214"/>
            <a:ext cx="3670877" cy="461665"/>
          </a:xfrm>
          <a:prstGeom prst="rect">
            <a:avLst/>
          </a:prstGeom>
          <a:noFill/>
        </p:spPr>
        <p:txBody>
          <a:bodyPr wrap="none" rtlCol="0">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BADAN</a:t>
            </a: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 PERENCANAAN PEMBANGUNAN DAERAH, </a:t>
            </a:r>
          </a:p>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PENELITIAN DAN PENGEMBANGAN</a:t>
            </a:r>
            <a:endParaRPr kumimoji="0" lang="en-AU"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endParaRPr>
          </a:p>
        </p:txBody>
      </p:sp>
      <p:grpSp>
        <p:nvGrpSpPr>
          <p:cNvPr id="5" name="Group 92">
            <a:extLst>
              <a:ext uri="{FF2B5EF4-FFF2-40B4-BE49-F238E27FC236}">
                <a16:creationId xmlns:a16="http://schemas.microsoft.com/office/drawing/2014/main" xmlns="" id="{5404B2C6-6753-4A92-A337-27CDC05D7A88}"/>
              </a:ext>
            </a:extLst>
          </p:cNvPr>
          <p:cNvGrpSpPr/>
          <p:nvPr/>
        </p:nvGrpSpPr>
        <p:grpSpPr>
          <a:xfrm>
            <a:off x="208820" y="-19041"/>
            <a:ext cx="614646" cy="1211970"/>
            <a:chOff x="1095470" y="1146633"/>
            <a:chExt cx="755937" cy="1766816"/>
          </a:xfrm>
        </p:grpSpPr>
        <p:grpSp>
          <p:nvGrpSpPr>
            <p:cNvPr id="6" name="Group 94">
              <a:extLst>
                <a:ext uri="{FF2B5EF4-FFF2-40B4-BE49-F238E27FC236}">
                  <a16:creationId xmlns:a16="http://schemas.microsoft.com/office/drawing/2014/main" xmlns="" id="{9A6526F4-8EFF-47B2-8473-D9077370C497}"/>
                </a:ext>
              </a:extLst>
            </p:cNvPr>
            <p:cNvGrpSpPr/>
            <p:nvPr/>
          </p:nvGrpSpPr>
          <p:grpSpPr>
            <a:xfrm>
              <a:off x="1095473" y="1146633"/>
              <a:ext cx="755934" cy="1766816"/>
              <a:chOff x="1095473" y="1146633"/>
              <a:chExt cx="755934" cy="1766816"/>
            </a:xfrm>
          </p:grpSpPr>
          <p:sp>
            <p:nvSpPr>
              <p:cNvPr id="97" name="Rectangle 96">
                <a:extLst>
                  <a:ext uri="{FF2B5EF4-FFF2-40B4-BE49-F238E27FC236}">
                    <a16:creationId xmlns:a16="http://schemas.microsoft.com/office/drawing/2014/main" xmlns="" id="{8C0A0C94-F08E-418B-A2E1-04ADF76A5DB8}"/>
                  </a:ext>
                </a:extLst>
              </p:cNvPr>
              <p:cNvSpPr/>
              <p:nvPr/>
            </p:nvSpPr>
            <p:spPr>
              <a:xfrm>
                <a:off x="1095473" y="1146633"/>
                <a:ext cx="755934" cy="175818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8" name="Right Triangle 97">
                <a:extLst>
                  <a:ext uri="{FF2B5EF4-FFF2-40B4-BE49-F238E27FC236}">
                    <a16:creationId xmlns:a16="http://schemas.microsoft.com/office/drawing/2014/main" xmlns="" id="{9E3E4CFB-FDA6-4EFA-B09E-DE3E4170C177}"/>
                  </a:ext>
                </a:extLst>
              </p:cNvPr>
              <p:cNvSpPr/>
              <p:nvPr/>
            </p:nvSpPr>
            <p:spPr>
              <a:xfrm rot="10800000">
                <a:off x="1752599" y="1155269"/>
                <a:ext cx="98805" cy="1758180"/>
              </a:xfrm>
              <a:prstGeom prst="rtTriangle">
                <a:avLst/>
              </a:prstGeom>
              <a:solidFill>
                <a:srgbClr val="F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96" name="Isosceles Triangle 95">
              <a:extLst>
                <a:ext uri="{FF2B5EF4-FFF2-40B4-BE49-F238E27FC236}">
                  <a16:creationId xmlns:a16="http://schemas.microsoft.com/office/drawing/2014/main" xmlns="" id="{B4689D80-EBD4-43D7-B761-AA3B512B19E7}"/>
                </a:ext>
              </a:extLst>
            </p:cNvPr>
            <p:cNvSpPr/>
            <p:nvPr/>
          </p:nvSpPr>
          <p:spPr>
            <a:xfrm>
              <a:off x="1095470" y="2588419"/>
              <a:ext cx="755934" cy="316393"/>
            </a:xfrm>
            <a:prstGeom prst="triangle">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pic>
        <p:nvPicPr>
          <p:cNvPr id="78" name="Picture 77"/>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100899" y="68972"/>
            <a:ext cx="830485" cy="778580"/>
          </a:xfrm>
          <a:prstGeom prst="rect">
            <a:avLst/>
          </a:prstGeom>
        </p:spPr>
      </p:pic>
      <p:sp>
        <p:nvSpPr>
          <p:cNvPr id="28" name="Rectangle 9"/>
          <p:cNvSpPr>
            <a:spLocks noChangeArrowheads="1"/>
          </p:cNvSpPr>
          <p:nvPr/>
        </p:nvSpPr>
        <p:spPr bwMode="auto">
          <a:xfrm>
            <a:off x="791388" y="1394766"/>
            <a:ext cx="9609912" cy="871008"/>
          </a:xfrm>
          <a:prstGeom prst="rect">
            <a:avLst/>
          </a:prstGeom>
          <a:solidFill>
            <a:srgbClr val="FF0000"/>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buSzPts val="1400"/>
              <a:buFontTx/>
              <a:buNone/>
            </a:pPr>
            <a:r>
              <a:rPr lang="id-ID" altLang="en-US" sz="4400" b="1" dirty="0">
                <a:latin typeface="Cambria" panose="02040503050406030204" pitchFamily="18" charset="0"/>
                <a:ea typeface="Cambria" panose="02040503050406030204" pitchFamily="18" charset="0"/>
                <a:cs typeface="DaunPenh" panose="01010101010101010101" pitchFamily="2" charset="0"/>
              </a:rPr>
              <a:t>Total </a:t>
            </a:r>
            <a:r>
              <a:rPr lang="id-ID" altLang="en-US" sz="4400" b="1" dirty="0" smtClean="0">
                <a:latin typeface="Cambria" panose="02040503050406030204" pitchFamily="18" charset="0"/>
                <a:ea typeface="Cambria" panose="02040503050406030204" pitchFamily="18" charset="0"/>
                <a:cs typeface="DaunPenh" panose="01010101010101010101" pitchFamily="2" charset="0"/>
              </a:rPr>
              <a:t>Usulan Renja SKPD 2020</a:t>
            </a:r>
            <a:endParaRPr lang="en-US" altLang="en-US" sz="4400" dirty="0">
              <a:latin typeface="Cambria" panose="02040503050406030204" pitchFamily="18" charset="0"/>
              <a:ea typeface="Cambria" panose="02040503050406030204" pitchFamily="18" charset="0"/>
              <a:cs typeface="DaunPenh" panose="01010101010101010101" pitchFamily="2" charset="0"/>
            </a:endParaRPr>
          </a:p>
        </p:txBody>
      </p:sp>
      <p:sp>
        <p:nvSpPr>
          <p:cNvPr id="29" name="Rectangle 9"/>
          <p:cNvSpPr>
            <a:spLocks noChangeArrowheads="1"/>
          </p:cNvSpPr>
          <p:nvPr/>
        </p:nvSpPr>
        <p:spPr bwMode="auto">
          <a:xfrm>
            <a:off x="1278086" y="2156151"/>
            <a:ext cx="8894614" cy="23619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buSzPts val="1400"/>
              <a:buFontTx/>
              <a:buNone/>
            </a:pPr>
            <a:r>
              <a:rPr lang="id-ID" altLang="en-US" sz="4400" b="1" dirty="0" smtClean="0">
                <a:solidFill>
                  <a:prstClr val="black"/>
                </a:solidFill>
                <a:latin typeface="Cambria" panose="02040503050406030204" pitchFamily="18" charset="0"/>
                <a:ea typeface="Cambria" panose="02040503050406030204" pitchFamily="18" charset="0"/>
                <a:cs typeface="DaunPenh" panose="01010101010101010101" pitchFamily="2" charset="0"/>
              </a:rPr>
              <a:t>Program	: 544</a:t>
            </a:r>
          </a:p>
          <a:p>
            <a:pPr>
              <a:lnSpc>
                <a:spcPct val="115000"/>
              </a:lnSpc>
              <a:spcBef>
                <a:spcPct val="0"/>
              </a:spcBef>
              <a:buSzPts val="1400"/>
              <a:buFontTx/>
              <a:buNone/>
            </a:pPr>
            <a:r>
              <a:rPr lang="id-ID" altLang="en-US" sz="4400" b="1" dirty="0" smtClean="0">
                <a:solidFill>
                  <a:prstClr val="black"/>
                </a:solidFill>
                <a:latin typeface="Cambria" panose="02040503050406030204" pitchFamily="18" charset="0"/>
                <a:ea typeface="Cambria" panose="02040503050406030204" pitchFamily="18" charset="0"/>
                <a:cs typeface="DaunPenh" panose="01010101010101010101" pitchFamily="2" charset="0"/>
              </a:rPr>
              <a:t>Kegiatan	: 2349</a:t>
            </a:r>
          </a:p>
          <a:p>
            <a:pPr>
              <a:lnSpc>
                <a:spcPct val="115000"/>
              </a:lnSpc>
              <a:spcBef>
                <a:spcPct val="0"/>
              </a:spcBef>
              <a:buSzPts val="1400"/>
              <a:buFontTx/>
              <a:buNone/>
            </a:pPr>
            <a:r>
              <a:rPr lang="id-ID" altLang="en-US" sz="4400" b="1" dirty="0" smtClean="0">
                <a:solidFill>
                  <a:prstClr val="black"/>
                </a:solidFill>
                <a:latin typeface="Cambria" panose="02040503050406030204" pitchFamily="18" charset="0"/>
                <a:ea typeface="Cambria" panose="02040503050406030204" pitchFamily="18" charset="0"/>
                <a:cs typeface="DaunPenh" panose="01010101010101010101" pitchFamily="2" charset="0"/>
              </a:rPr>
              <a:t>Pagu		: 1,169 triliun lebih</a:t>
            </a:r>
            <a:endParaRPr lang="en-US" altLang="en-US" sz="4400" dirty="0">
              <a:solidFill>
                <a:prstClr val="black"/>
              </a:solidFill>
              <a:latin typeface="Cambria" panose="02040503050406030204" pitchFamily="18" charset="0"/>
              <a:ea typeface="Cambria" panose="02040503050406030204" pitchFamily="18" charset="0"/>
              <a:cs typeface="DaunPenh" panose="01010101010101010101" pitchFamily="2" charset="0"/>
            </a:endParaRPr>
          </a:p>
        </p:txBody>
      </p:sp>
    </p:spTree>
    <p:extLst>
      <p:ext uri="{BB962C8B-B14F-4D97-AF65-F5344CB8AC3E}">
        <p14:creationId xmlns:p14="http://schemas.microsoft.com/office/powerpoint/2010/main" xmlns="" val="39937784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pattFill prst="pct5">
          <a:fgClr>
            <a:srgbClr val="ED1C24"/>
          </a:fgClr>
          <a:bgClr>
            <a:schemeClr val="bg1"/>
          </a:bgClr>
        </a:pattFill>
        <a:effectLst/>
      </p:bgPr>
    </p:bg>
    <p:spTree>
      <p:nvGrpSpPr>
        <p:cNvPr id="1" name=""/>
        <p:cNvGrpSpPr/>
        <p:nvPr/>
      </p:nvGrpSpPr>
      <p:grpSpPr>
        <a:xfrm>
          <a:off x="0" y="0"/>
          <a:ext cx="0" cy="0"/>
          <a:chOff x="0" y="0"/>
          <a:chExt cx="0" cy="0"/>
        </a:xfrm>
      </p:grpSpPr>
      <p:sp>
        <p:nvSpPr>
          <p:cNvPr id="65" name="Rectangle 64"/>
          <p:cNvSpPr/>
          <p:nvPr/>
        </p:nvSpPr>
        <p:spPr>
          <a:xfrm>
            <a:off x="7516869" y="1904680"/>
            <a:ext cx="3084963" cy="421265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62" name="Rectangle 61"/>
          <p:cNvSpPr/>
          <p:nvPr/>
        </p:nvSpPr>
        <p:spPr>
          <a:xfrm>
            <a:off x="4194111" y="1907913"/>
            <a:ext cx="3084963" cy="42126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61" name="Rectangle 60"/>
          <p:cNvSpPr/>
          <p:nvPr/>
        </p:nvSpPr>
        <p:spPr>
          <a:xfrm>
            <a:off x="914530" y="1907329"/>
            <a:ext cx="3084963" cy="421265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59" name="Rectangle 58"/>
          <p:cNvSpPr/>
          <p:nvPr/>
        </p:nvSpPr>
        <p:spPr>
          <a:xfrm>
            <a:off x="931384" y="879521"/>
            <a:ext cx="9575994" cy="9334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grpSp>
        <p:nvGrpSpPr>
          <p:cNvPr id="150" name="Group 149"/>
          <p:cNvGrpSpPr/>
          <p:nvPr/>
        </p:nvGrpSpPr>
        <p:grpSpPr>
          <a:xfrm>
            <a:off x="696464" y="-33996"/>
            <a:ext cx="5568287" cy="432000"/>
            <a:chOff x="0" y="6445041"/>
            <a:chExt cx="5568287" cy="432000"/>
          </a:xfrm>
        </p:grpSpPr>
        <p:grpSp>
          <p:nvGrpSpPr>
            <p:cNvPr id="151" name="Group 150">
              <a:extLst>
                <a:ext uri="{FF2B5EF4-FFF2-40B4-BE49-F238E27FC236}">
                  <a16:creationId xmlns:a16="http://schemas.microsoft.com/office/drawing/2014/main" xmlns="" id="{530A10F9-18A0-4F2B-AEE2-A38B8BA57C4D}"/>
                </a:ext>
              </a:extLst>
            </p:cNvPr>
            <p:cNvGrpSpPr/>
            <p:nvPr/>
          </p:nvGrpSpPr>
          <p:grpSpPr>
            <a:xfrm rot="10800000" flipH="1">
              <a:off x="0" y="6445041"/>
              <a:ext cx="5568287" cy="432000"/>
              <a:chOff x="0" y="3151"/>
              <a:chExt cx="1962525" cy="321485"/>
            </a:xfrm>
          </p:grpSpPr>
          <p:pic>
            <p:nvPicPr>
              <p:cNvPr id="166" name="Picture 165">
                <a:extLst>
                  <a:ext uri="{FF2B5EF4-FFF2-40B4-BE49-F238E27FC236}">
                    <a16:creationId xmlns:a16="http://schemas.microsoft.com/office/drawing/2014/main" xmlns="" id="{1B396F22-D0CD-469D-A65A-A94960B63F70}"/>
                  </a:ext>
                </a:extLst>
              </p:cNvPr>
              <p:cNvPicPr>
                <a:picLocks noChangeAspect="1"/>
              </p:cNvPicPr>
              <p:nvPr/>
            </p:nvPicPr>
            <p:blipFill>
              <a:blip r:embed="rId2" cstate="print"/>
              <a:stretch>
                <a:fillRect/>
              </a:stretch>
            </p:blipFill>
            <p:spPr>
              <a:xfrm>
                <a:off x="1131889" y="8370"/>
                <a:ext cx="830636" cy="170297"/>
              </a:xfrm>
              <a:prstGeom prst="rect">
                <a:avLst/>
              </a:prstGeom>
            </p:spPr>
          </p:pic>
          <p:pic>
            <p:nvPicPr>
              <p:cNvPr id="167" name="Picture 166">
                <a:extLst>
                  <a:ext uri="{FF2B5EF4-FFF2-40B4-BE49-F238E27FC236}">
                    <a16:creationId xmlns:a16="http://schemas.microsoft.com/office/drawing/2014/main" xmlns="" id="{5866EF6C-BC8B-434B-9454-388BD59E173D}"/>
                  </a:ext>
                </a:extLst>
              </p:cNvPr>
              <p:cNvPicPr>
                <a:picLocks noChangeAspect="1"/>
              </p:cNvPicPr>
              <p:nvPr/>
            </p:nvPicPr>
            <p:blipFill>
              <a:blip r:embed="rId3" cstate="print"/>
              <a:stretch>
                <a:fillRect/>
              </a:stretch>
            </p:blipFill>
            <p:spPr>
              <a:xfrm>
                <a:off x="635058" y="8370"/>
                <a:ext cx="1164519" cy="235172"/>
              </a:xfrm>
              <a:prstGeom prst="rect">
                <a:avLst/>
              </a:prstGeom>
            </p:spPr>
          </p:pic>
          <p:pic>
            <p:nvPicPr>
              <p:cNvPr id="168" name="Picture 167">
                <a:extLst>
                  <a:ext uri="{FF2B5EF4-FFF2-40B4-BE49-F238E27FC236}">
                    <a16:creationId xmlns:a16="http://schemas.microsoft.com/office/drawing/2014/main" xmlns="" id="{F6BF2F4F-F0DE-4A3E-9AD8-85B352D7F603}"/>
                  </a:ext>
                </a:extLst>
              </p:cNvPr>
              <p:cNvPicPr>
                <a:picLocks noChangeAspect="1"/>
              </p:cNvPicPr>
              <p:nvPr/>
            </p:nvPicPr>
            <p:blipFill>
              <a:blip r:embed="rId4" cstate="print"/>
              <a:stretch>
                <a:fillRect/>
              </a:stretch>
            </p:blipFill>
            <p:spPr>
              <a:xfrm>
                <a:off x="0" y="8370"/>
                <a:ext cx="1563549" cy="316266"/>
              </a:xfrm>
              <a:prstGeom prst="rect">
                <a:avLst/>
              </a:prstGeom>
            </p:spPr>
          </p:pic>
          <p:pic>
            <p:nvPicPr>
              <p:cNvPr id="169" name="Picture 168">
                <a:extLst>
                  <a:ext uri="{FF2B5EF4-FFF2-40B4-BE49-F238E27FC236}">
                    <a16:creationId xmlns:a16="http://schemas.microsoft.com/office/drawing/2014/main" xmlns="" id="{379E1CC8-BD7F-4D4F-AD9C-01C0BA007050}"/>
                  </a:ext>
                </a:extLst>
              </p:cNvPr>
              <p:cNvPicPr>
                <a:picLocks noChangeAspect="1"/>
              </p:cNvPicPr>
              <p:nvPr/>
            </p:nvPicPr>
            <p:blipFill>
              <a:blip r:embed="rId5" cstate="print"/>
              <a:stretch>
                <a:fillRect/>
              </a:stretch>
            </p:blipFill>
            <p:spPr>
              <a:xfrm>
                <a:off x="206" y="3151"/>
                <a:ext cx="114544" cy="321485"/>
              </a:xfrm>
              <a:prstGeom prst="rect">
                <a:avLst/>
              </a:prstGeom>
            </p:spPr>
          </p:pic>
          <p:pic>
            <p:nvPicPr>
              <p:cNvPr id="170" name="Picture 169">
                <a:extLst>
                  <a:ext uri="{FF2B5EF4-FFF2-40B4-BE49-F238E27FC236}">
                    <a16:creationId xmlns:a16="http://schemas.microsoft.com/office/drawing/2014/main" xmlns="" id="{AF08D713-7402-44EA-9B24-38A05E52424E}"/>
                  </a:ext>
                </a:extLst>
              </p:cNvPr>
              <p:cNvPicPr>
                <a:picLocks noChangeAspect="1"/>
              </p:cNvPicPr>
              <p:nvPr/>
            </p:nvPicPr>
            <p:blipFill>
              <a:blip r:embed="rId6" cstate="print"/>
              <a:stretch>
                <a:fillRect/>
              </a:stretch>
            </p:blipFill>
            <p:spPr>
              <a:xfrm>
                <a:off x="1359962" y="8370"/>
                <a:ext cx="203587" cy="235172"/>
              </a:xfrm>
              <a:prstGeom prst="rect">
                <a:avLst/>
              </a:prstGeom>
            </p:spPr>
          </p:pic>
          <p:pic>
            <p:nvPicPr>
              <p:cNvPr id="171" name="Picture 170">
                <a:extLst>
                  <a:ext uri="{FF2B5EF4-FFF2-40B4-BE49-F238E27FC236}">
                    <a16:creationId xmlns:a16="http://schemas.microsoft.com/office/drawing/2014/main" xmlns="" id="{B5E2C757-CD8E-4800-93CF-7BF331978FB2}"/>
                  </a:ext>
                </a:extLst>
              </p:cNvPr>
              <p:cNvPicPr>
                <a:picLocks noChangeAspect="1"/>
              </p:cNvPicPr>
              <p:nvPr/>
            </p:nvPicPr>
            <p:blipFill>
              <a:blip r:embed="rId7" cstate="print"/>
              <a:stretch>
                <a:fillRect/>
              </a:stretch>
            </p:blipFill>
            <p:spPr>
              <a:xfrm>
                <a:off x="1644853" y="8370"/>
                <a:ext cx="154726" cy="170297"/>
              </a:xfrm>
              <a:prstGeom prst="rect">
                <a:avLst/>
              </a:prstGeom>
            </p:spPr>
          </p:pic>
        </p:grpSp>
        <p:sp>
          <p:nvSpPr>
            <p:cNvPr id="154" name="TextBox 153">
              <a:extLst>
                <a:ext uri="{FF2B5EF4-FFF2-40B4-BE49-F238E27FC236}">
                  <a16:creationId xmlns:a16="http://schemas.microsoft.com/office/drawing/2014/main" xmlns="" id="{973E7806-366B-4D25-BF71-B9B1A0732416}"/>
                </a:ext>
              </a:extLst>
            </p:cNvPr>
            <p:cNvSpPr txBox="1"/>
            <p:nvPr/>
          </p:nvSpPr>
          <p:spPr>
            <a:xfrm>
              <a:off x="187085" y="6493928"/>
              <a:ext cx="3280322" cy="307777"/>
            </a:xfrm>
            <a:prstGeom prst="rect">
              <a:avLst/>
            </a:prstGeom>
            <a:noFill/>
          </p:spPr>
          <p:txBody>
            <a:bodyPr wrap="none" rtlCol="0">
              <a:spAutoFit/>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rPr>
                <a:t>PEMERINTAH KABUPATEN BULELENG</a:t>
              </a:r>
              <a:endParaRPr kumimoji="0" lang="en-AU" sz="1400" b="1" i="0" u="none" strike="noStrike" kern="1200" cap="none" spc="0" normalizeH="0" baseline="0" noProof="0" dirty="0">
                <a:ln>
                  <a:noFill/>
                </a:ln>
                <a:solidFill>
                  <a:prstClr val="white"/>
                </a:solidFill>
                <a:effectLst/>
                <a:uLnTx/>
                <a:uFillTx/>
                <a:latin typeface="Cambria" panose="02040503050406030204" pitchFamily="18" charset="0"/>
                <a:ea typeface="+mn-ea"/>
                <a:cs typeface="Arial" charset="0"/>
              </a:endParaRPr>
            </a:p>
          </p:txBody>
        </p:sp>
      </p:grpSp>
      <p:grpSp>
        <p:nvGrpSpPr>
          <p:cNvPr id="71" name="Group 70">
            <a:extLst>
              <a:ext uri="{FF2B5EF4-FFF2-40B4-BE49-F238E27FC236}">
                <a16:creationId xmlns:a16="http://schemas.microsoft.com/office/drawing/2014/main" xmlns="" id="{5064E815-0602-43C4-85AE-827DDFDA65E5}"/>
              </a:ext>
            </a:extLst>
          </p:cNvPr>
          <p:cNvGrpSpPr/>
          <p:nvPr/>
        </p:nvGrpSpPr>
        <p:grpSpPr>
          <a:xfrm flipH="1">
            <a:off x="7322858" y="-14514"/>
            <a:ext cx="4864625" cy="592620"/>
            <a:chOff x="0" y="3151"/>
            <a:chExt cx="1962525" cy="370011"/>
          </a:xfrm>
        </p:grpSpPr>
        <p:pic>
          <p:nvPicPr>
            <p:cNvPr id="104" name="Picture 103">
              <a:extLst>
                <a:ext uri="{FF2B5EF4-FFF2-40B4-BE49-F238E27FC236}">
                  <a16:creationId xmlns:a16="http://schemas.microsoft.com/office/drawing/2014/main" xmlns="" id="{F9560A86-BD73-402D-B704-3B996C656620}"/>
                </a:ext>
              </a:extLst>
            </p:cNvPr>
            <p:cNvPicPr>
              <a:picLocks noChangeAspect="1"/>
            </p:cNvPicPr>
            <p:nvPr/>
          </p:nvPicPr>
          <p:blipFill>
            <a:blip r:embed="rId2" cstate="print"/>
            <a:stretch>
              <a:fillRect/>
            </a:stretch>
          </p:blipFill>
          <p:spPr>
            <a:xfrm>
              <a:off x="1131889" y="8370"/>
              <a:ext cx="830636" cy="170297"/>
            </a:xfrm>
            <a:prstGeom prst="rect">
              <a:avLst/>
            </a:prstGeom>
          </p:spPr>
        </p:pic>
        <p:pic>
          <p:nvPicPr>
            <p:cNvPr id="105" name="Picture 104">
              <a:extLst>
                <a:ext uri="{FF2B5EF4-FFF2-40B4-BE49-F238E27FC236}">
                  <a16:creationId xmlns:a16="http://schemas.microsoft.com/office/drawing/2014/main" xmlns="" id="{9190EE09-0388-4A8E-8E5A-9A44091B4BBB}"/>
                </a:ext>
              </a:extLst>
            </p:cNvPr>
            <p:cNvPicPr>
              <a:picLocks noChangeAspect="1"/>
            </p:cNvPicPr>
            <p:nvPr/>
          </p:nvPicPr>
          <p:blipFill>
            <a:blip r:embed="rId3" cstate="print"/>
            <a:stretch>
              <a:fillRect/>
            </a:stretch>
          </p:blipFill>
          <p:spPr>
            <a:xfrm>
              <a:off x="635058" y="8370"/>
              <a:ext cx="1146844" cy="259567"/>
            </a:xfrm>
            <a:prstGeom prst="rect">
              <a:avLst/>
            </a:prstGeom>
          </p:spPr>
        </p:pic>
        <p:pic>
          <p:nvPicPr>
            <p:cNvPr id="106" name="Picture 105">
              <a:extLst>
                <a:ext uri="{FF2B5EF4-FFF2-40B4-BE49-F238E27FC236}">
                  <a16:creationId xmlns:a16="http://schemas.microsoft.com/office/drawing/2014/main" xmlns="" id="{085B9306-7D6C-4F88-83DE-0E3E3FBDDF28}"/>
                </a:ext>
              </a:extLst>
            </p:cNvPr>
            <p:cNvPicPr>
              <a:picLocks noChangeAspect="1"/>
            </p:cNvPicPr>
            <p:nvPr/>
          </p:nvPicPr>
          <p:blipFill>
            <a:blip r:embed="rId4" cstate="print"/>
            <a:stretch>
              <a:fillRect/>
            </a:stretch>
          </p:blipFill>
          <p:spPr>
            <a:xfrm>
              <a:off x="0" y="8370"/>
              <a:ext cx="1563549" cy="364792"/>
            </a:xfrm>
            <a:prstGeom prst="rect">
              <a:avLst/>
            </a:prstGeom>
          </p:spPr>
        </p:pic>
        <p:pic>
          <p:nvPicPr>
            <p:cNvPr id="107" name="Picture 106">
              <a:extLst>
                <a:ext uri="{FF2B5EF4-FFF2-40B4-BE49-F238E27FC236}">
                  <a16:creationId xmlns:a16="http://schemas.microsoft.com/office/drawing/2014/main" xmlns="" id="{AC3E997B-CC77-4FBD-8ED4-2D05EABE44CF}"/>
                </a:ext>
              </a:extLst>
            </p:cNvPr>
            <p:cNvPicPr>
              <a:picLocks noChangeAspect="1"/>
            </p:cNvPicPr>
            <p:nvPr/>
          </p:nvPicPr>
          <p:blipFill>
            <a:blip r:embed="rId5" cstate="print"/>
            <a:stretch>
              <a:fillRect/>
            </a:stretch>
          </p:blipFill>
          <p:spPr>
            <a:xfrm>
              <a:off x="206" y="3151"/>
              <a:ext cx="114544" cy="321485"/>
            </a:xfrm>
            <a:prstGeom prst="rect">
              <a:avLst/>
            </a:prstGeom>
          </p:spPr>
        </p:pic>
        <p:pic>
          <p:nvPicPr>
            <p:cNvPr id="108" name="Picture 107">
              <a:extLst>
                <a:ext uri="{FF2B5EF4-FFF2-40B4-BE49-F238E27FC236}">
                  <a16:creationId xmlns:a16="http://schemas.microsoft.com/office/drawing/2014/main" xmlns="" id="{08662449-9E07-4EE8-8B60-0D8127100979}"/>
                </a:ext>
              </a:extLst>
            </p:cNvPr>
            <p:cNvPicPr>
              <a:picLocks noChangeAspect="1"/>
            </p:cNvPicPr>
            <p:nvPr/>
          </p:nvPicPr>
          <p:blipFill>
            <a:blip r:embed="rId6" cstate="print"/>
            <a:stretch>
              <a:fillRect/>
            </a:stretch>
          </p:blipFill>
          <p:spPr>
            <a:xfrm>
              <a:off x="1376510" y="6884"/>
              <a:ext cx="186238" cy="259567"/>
            </a:xfrm>
            <a:prstGeom prst="rect">
              <a:avLst/>
            </a:prstGeom>
          </p:spPr>
        </p:pic>
        <p:pic>
          <p:nvPicPr>
            <p:cNvPr id="109" name="Picture 108">
              <a:extLst>
                <a:ext uri="{FF2B5EF4-FFF2-40B4-BE49-F238E27FC236}">
                  <a16:creationId xmlns:a16="http://schemas.microsoft.com/office/drawing/2014/main" xmlns="" id="{0126F8F7-E8D1-44CF-8BB9-AB58C481DBF1}"/>
                </a:ext>
              </a:extLst>
            </p:cNvPr>
            <p:cNvPicPr>
              <a:picLocks noChangeAspect="1"/>
            </p:cNvPicPr>
            <p:nvPr/>
          </p:nvPicPr>
          <p:blipFill>
            <a:blip r:embed="rId7" cstate="print"/>
            <a:stretch>
              <a:fillRect/>
            </a:stretch>
          </p:blipFill>
          <p:spPr>
            <a:xfrm>
              <a:off x="1644853" y="8370"/>
              <a:ext cx="137255" cy="170297"/>
            </a:xfrm>
            <a:prstGeom prst="rect">
              <a:avLst/>
            </a:prstGeom>
          </p:spPr>
        </p:pic>
      </p:grpSp>
      <p:sp>
        <p:nvSpPr>
          <p:cNvPr id="101" name="TextBox 100">
            <a:extLst>
              <a:ext uri="{FF2B5EF4-FFF2-40B4-BE49-F238E27FC236}">
                <a16:creationId xmlns:a16="http://schemas.microsoft.com/office/drawing/2014/main" xmlns="" id="{6414A6BB-DB0C-4EFF-AF18-F65C56C05BF4}"/>
              </a:ext>
            </a:extLst>
          </p:cNvPr>
          <p:cNvSpPr txBox="1"/>
          <p:nvPr/>
        </p:nvSpPr>
        <p:spPr>
          <a:xfrm>
            <a:off x="8372409" y="60214"/>
            <a:ext cx="3670877" cy="461665"/>
          </a:xfrm>
          <a:prstGeom prst="rect">
            <a:avLst/>
          </a:prstGeom>
          <a:noFill/>
        </p:spPr>
        <p:txBody>
          <a:bodyPr wrap="none" rtlCol="0">
            <a:spAutoFit/>
          </a:bodyPr>
          <a:lstStyle/>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BADAN</a:t>
            </a: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 PERENCANAAN PEMBANGUNAN DAERAH, </a:t>
            </a:r>
          </a:p>
          <a:p>
            <a:pPr marL="0" marR="0" lvl="0" indent="0" algn="r" defTabSz="914423"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rPr>
              <a:t>PENELITIAN DAN PENGEMBANGAN</a:t>
            </a:r>
            <a:endParaRPr kumimoji="0" lang="en-AU" sz="1200" b="1" i="0" u="none" strike="noStrike" kern="1200" cap="none" spc="0" normalizeH="0" baseline="0" noProof="0" dirty="0">
              <a:ln>
                <a:noFill/>
              </a:ln>
              <a:solidFill>
                <a:prstClr val="white"/>
              </a:solidFill>
              <a:effectLst/>
              <a:uLnTx/>
              <a:uFillTx/>
              <a:latin typeface="Cambria" panose="02040503050406030204" pitchFamily="18" charset="0"/>
              <a:ea typeface="Adobe Gothic Std B" panose="020B0800000000000000" pitchFamily="34" charset="-128"/>
              <a:cs typeface="Times New Roman" panose="02020603050405020304" pitchFamily="18" charset="0"/>
            </a:endParaRPr>
          </a:p>
        </p:txBody>
      </p:sp>
      <p:grpSp>
        <p:nvGrpSpPr>
          <p:cNvPr id="93" name="Group 92">
            <a:extLst>
              <a:ext uri="{FF2B5EF4-FFF2-40B4-BE49-F238E27FC236}">
                <a16:creationId xmlns:a16="http://schemas.microsoft.com/office/drawing/2014/main" xmlns="" id="{5404B2C6-6753-4A92-A337-27CDC05D7A88}"/>
              </a:ext>
            </a:extLst>
          </p:cNvPr>
          <p:cNvGrpSpPr/>
          <p:nvPr/>
        </p:nvGrpSpPr>
        <p:grpSpPr>
          <a:xfrm>
            <a:off x="208820" y="-19041"/>
            <a:ext cx="614646" cy="1211970"/>
            <a:chOff x="1095470" y="1146633"/>
            <a:chExt cx="755937" cy="1766816"/>
          </a:xfrm>
        </p:grpSpPr>
        <p:grpSp>
          <p:nvGrpSpPr>
            <p:cNvPr id="95" name="Group 94">
              <a:extLst>
                <a:ext uri="{FF2B5EF4-FFF2-40B4-BE49-F238E27FC236}">
                  <a16:creationId xmlns:a16="http://schemas.microsoft.com/office/drawing/2014/main" xmlns="" id="{9A6526F4-8EFF-47B2-8473-D9077370C497}"/>
                </a:ext>
              </a:extLst>
            </p:cNvPr>
            <p:cNvGrpSpPr/>
            <p:nvPr/>
          </p:nvGrpSpPr>
          <p:grpSpPr>
            <a:xfrm>
              <a:off x="1095473" y="1146633"/>
              <a:ext cx="755934" cy="1766816"/>
              <a:chOff x="1095473" y="1146633"/>
              <a:chExt cx="755934" cy="1766816"/>
            </a:xfrm>
          </p:grpSpPr>
          <p:sp>
            <p:nvSpPr>
              <p:cNvPr id="97" name="Rectangle 96">
                <a:extLst>
                  <a:ext uri="{FF2B5EF4-FFF2-40B4-BE49-F238E27FC236}">
                    <a16:creationId xmlns:a16="http://schemas.microsoft.com/office/drawing/2014/main" xmlns="" id="{8C0A0C94-F08E-418B-A2E1-04ADF76A5DB8}"/>
                  </a:ext>
                </a:extLst>
              </p:cNvPr>
              <p:cNvSpPr/>
              <p:nvPr/>
            </p:nvSpPr>
            <p:spPr>
              <a:xfrm>
                <a:off x="1095473" y="1146633"/>
                <a:ext cx="755934" cy="175818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8" name="Right Triangle 97">
                <a:extLst>
                  <a:ext uri="{FF2B5EF4-FFF2-40B4-BE49-F238E27FC236}">
                    <a16:creationId xmlns:a16="http://schemas.microsoft.com/office/drawing/2014/main" xmlns="" id="{9E3E4CFB-FDA6-4EFA-B09E-DE3E4170C177}"/>
                  </a:ext>
                </a:extLst>
              </p:cNvPr>
              <p:cNvSpPr/>
              <p:nvPr/>
            </p:nvSpPr>
            <p:spPr>
              <a:xfrm rot="10800000">
                <a:off x="1752599" y="1155269"/>
                <a:ext cx="98805" cy="1758180"/>
              </a:xfrm>
              <a:prstGeom prst="rtTriangle">
                <a:avLst/>
              </a:prstGeom>
              <a:solidFill>
                <a:srgbClr val="F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96" name="Isosceles Triangle 95">
              <a:extLst>
                <a:ext uri="{FF2B5EF4-FFF2-40B4-BE49-F238E27FC236}">
                  <a16:creationId xmlns:a16="http://schemas.microsoft.com/office/drawing/2014/main" xmlns="" id="{B4689D80-EBD4-43D7-B761-AA3B512B19E7}"/>
                </a:ext>
              </a:extLst>
            </p:cNvPr>
            <p:cNvSpPr/>
            <p:nvPr/>
          </p:nvSpPr>
          <p:spPr>
            <a:xfrm>
              <a:off x="1095470" y="2588419"/>
              <a:ext cx="755934" cy="316393"/>
            </a:xfrm>
            <a:prstGeom prst="triangle">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pic>
        <p:nvPicPr>
          <p:cNvPr id="78" name="Picture 77"/>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100899" y="68972"/>
            <a:ext cx="830485" cy="778580"/>
          </a:xfrm>
          <a:prstGeom prst="rect">
            <a:avLst/>
          </a:prstGeom>
        </p:spPr>
      </p:pic>
      <p:grpSp>
        <p:nvGrpSpPr>
          <p:cNvPr id="29" name="Group 28">
            <a:extLst>
              <a:ext uri="{FF2B5EF4-FFF2-40B4-BE49-F238E27FC236}">
                <a16:creationId xmlns:a16="http://schemas.microsoft.com/office/drawing/2014/main" xmlns="" id="{137F0154-229A-4E1D-9C77-B4214B567962}"/>
              </a:ext>
            </a:extLst>
          </p:cNvPr>
          <p:cNvGrpSpPr/>
          <p:nvPr/>
        </p:nvGrpSpPr>
        <p:grpSpPr>
          <a:xfrm>
            <a:off x="6644191" y="3238191"/>
            <a:ext cx="4138060" cy="1330266"/>
            <a:chOff x="-2574780" y="1568357"/>
            <a:chExt cx="3670755" cy="1276481"/>
          </a:xfrm>
        </p:grpSpPr>
        <p:sp>
          <p:nvSpPr>
            <p:cNvPr id="30" name="TextBox 29">
              <a:extLst>
                <a:ext uri="{FF2B5EF4-FFF2-40B4-BE49-F238E27FC236}">
                  <a16:creationId xmlns:a16="http://schemas.microsoft.com/office/drawing/2014/main" xmlns="" id="{8C5B275B-83FC-4448-953F-901FF54AE819}"/>
                </a:ext>
              </a:extLst>
            </p:cNvPr>
            <p:cNvSpPr txBox="1"/>
            <p:nvPr/>
          </p:nvSpPr>
          <p:spPr>
            <a:xfrm>
              <a:off x="-2574780" y="1568357"/>
              <a:ext cx="2937088" cy="324866"/>
            </a:xfrm>
            <a:prstGeom prst="rect">
              <a:avLst/>
            </a:prstGeom>
            <a:noFill/>
          </p:spPr>
          <p:txBody>
            <a:bodyPr wrap="square" lIns="0" rIns="0" rtlCol="0" anchor="b">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effectLst/>
                  <a:uLnTx/>
                  <a:uFillTx/>
                  <a:latin typeface="Cambria" panose="02040503050406030204" pitchFamily="18" charset="0"/>
                  <a:ea typeface="Cambria" panose="02040503050406030204" pitchFamily="18" charset="0"/>
                </a:rPr>
                <a:t>KECAMATAN TEJAKULA</a:t>
              </a:r>
              <a:endParaRPr kumimoji="0" lang="en-US" sz="1600" b="1" i="0" u="none" strike="noStrike" kern="0" cap="none" spc="0" normalizeH="0" baseline="0" noProof="0" dirty="0">
                <a:ln>
                  <a:noFill/>
                </a:ln>
                <a:effectLst/>
                <a:uLnTx/>
                <a:uFillTx/>
                <a:latin typeface="Cambria" panose="02040503050406030204" pitchFamily="18" charset="0"/>
                <a:ea typeface="Cambria" panose="02040503050406030204" pitchFamily="18" charset="0"/>
              </a:endParaRPr>
            </a:p>
          </p:txBody>
        </p:sp>
        <p:sp>
          <p:nvSpPr>
            <p:cNvPr id="31" name="TextBox 30">
              <a:extLst>
                <a:ext uri="{FF2B5EF4-FFF2-40B4-BE49-F238E27FC236}">
                  <a16:creationId xmlns:a16="http://schemas.microsoft.com/office/drawing/2014/main" xmlns="" id="{285C38F0-A245-425F-B1E2-45C628C334E7}"/>
                </a:ext>
              </a:extLst>
            </p:cNvPr>
            <p:cNvSpPr txBox="1"/>
            <p:nvPr/>
          </p:nvSpPr>
          <p:spPr>
            <a:xfrm>
              <a:off x="-1219404" y="1811173"/>
              <a:ext cx="2315379" cy="1033665"/>
            </a:xfrm>
            <a:prstGeom prst="rect">
              <a:avLst/>
            </a:prstGeom>
            <a:noFill/>
          </p:spPr>
          <p:txBody>
            <a:bodyPr wrap="square" lIns="0" rIns="0" rtlCol="0" anchor="t">
              <a:spAutoFit/>
            </a:bodyPr>
            <a:lstStyle/>
            <a:p>
              <a:pPr lvl="0" algn="just">
                <a:defRPr/>
              </a:pPr>
              <a:r>
                <a:rPr lang="id-ID" sz="1600" b="1" kern="0" dirty="0">
                  <a:latin typeface="Cambria" panose="02040503050406030204" pitchFamily="18" charset="0"/>
                  <a:ea typeface="Cambria" panose="02040503050406030204" pitchFamily="18" charset="0"/>
                </a:rPr>
                <a:t>Alternatif Desa Sasaran</a:t>
              </a:r>
              <a:r>
                <a:rPr lang="id-ID" sz="1600" kern="0" dirty="0">
                  <a:latin typeface="Cambria" panose="02040503050406030204" pitchFamily="18" charset="0"/>
                  <a:ea typeface="Cambria" panose="02040503050406030204" pitchFamily="18" charset="0"/>
                </a:rPr>
                <a:t> </a:t>
              </a:r>
            </a:p>
            <a:p>
              <a:pPr marL="342900" lvl="0" indent="-342900" algn="just">
                <a:buAutoNum type="arabicPeriod"/>
                <a:defRPr/>
              </a:pPr>
              <a:r>
                <a:rPr lang="id-ID" sz="1600" kern="0" dirty="0">
                  <a:latin typeface="Cambria" panose="02040503050406030204" pitchFamily="18" charset="0"/>
                  <a:ea typeface="Cambria" panose="02040503050406030204" pitchFamily="18" charset="0"/>
                </a:rPr>
                <a:t>Desa Bondalem</a:t>
              </a:r>
            </a:p>
            <a:p>
              <a:pPr marL="342900" lvl="0" indent="-342900" algn="just">
                <a:buAutoNum type="arabicPeriod"/>
                <a:defRPr/>
              </a:pPr>
              <a:r>
                <a:rPr lang="id-ID" sz="1600" kern="0" dirty="0">
                  <a:latin typeface="Cambria" panose="02040503050406030204" pitchFamily="18" charset="0"/>
                  <a:ea typeface="Cambria" panose="02040503050406030204" pitchFamily="18" charset="0"/>
                </a:rPr>
                <a:t>Desa Les</a:t>
              </a:r>
            </a:p>
            <a:p>
              <a:pPr marL="342900" lvl="0" indent="-342900" algn="just">
                <a:buAutoNum type="arabicPeriod"/>
                <a:defRPr/>
              </a:pPr>
              <a:r>
                <a:rPr lang="id-ID" sz="1600" kern="0" dirty="0">
                  <a:latin typeface="Cambria" panose="02040503050406030204" pitchFamily="18" charset="0"/>
                  <a:ea typeface="Cambria" panose="02040503050406030204" pitchFamily="18" charset="0"/>
                </a:rPr>
                <a:t>Desa Tejakula</a:t>
              </a:r>
              <a:endParaRPr lang="es-ES" sz="1600" kern="0" dirty="0">
                <a:latin typeface="Cambria" panose="02040503050406030204" pitchFamily="18" charset="0"/>
                <a:ea typeface="Cambria" panose="02040503050406030204" pitchFamily="18" charset="0"/>
              </a:endParaRPr>
            </a:p>
          </p:txBody>
        </p:sp>
      </p:grpSp>
      <p:grpSp>
        <p:nvGrpSpPr>
          <p:cNvPr id="34" name="Group 33">
            <a:extLst>
              <a:ext uri="{FF2B5EF4-FFF2-40B4-BE49-F238E27FC236}">
                <a16:creationId xmlns:a16="http://schemas.microsoft.com/office/drawing/2014/main" xmlns="" id="{137F0154-229A-4E1D-9C77-B4214B567962}"/>
              </a:ext>
            </a:extLst>
          </p:cNvPr>
          <p:cNvGrpSpPr/>
          <p:nvPr/>
        </p:nvGrpSpPr>
        <p:grpSpPr>
          <a:xfrm>
            <a:off x="-318470" y="3297536"/>
            <a:ext cx="4465071" cy="1340652"/>
            <a:chOff x="-15330" y="1022849"/>
            <a:chExt cx="3681935" cy="1286446"/>
          </a:xfrm>
        </p:grpSpPr>
        <p:sp>
          <p:nvSpPr>
            <p:cNvPr id="35" name="TextBox 34">
              <a:extLst>
                <a:ext uri="{FF2B5EF4-FFF2-40B4-BE49-F238E27FC236}">
                  <a16:creationId xmlns:a16="http://schemas.microsoft.com/office/drawing/2014/main" xmlns="" id="{8C5B275B-83FC-4448-953F-901FF54AE819}"/>
                </a:ext>
              </a:extLst>
            </p:cNvPr>
            <p:cNvSpPr txBox="1"/>
            <p:nvPr/>
          </p:nvSpPr>
          <p:spPr>
            <a:xfrm>
              <a:off x="-15330" y="1022849"/>
              <a:ext cx="2937088" cy="324866"/>
            </a:xfrm>
            <a:prstGeom prst="rect">
              <a:avLst/>
            </a:prstGeom>
            <a:noFill/>
          </p:spPr>
          <p:txBody>
            <a:bodyPr wrap="square" lIns="0" rIns="0" rtlCol="0" anchor="b">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rPr>
                <a:t>KECAMATAN SUKASADA</a:t>
              </a:r>
              <a:endParaRPr kumimoji="0" lang="en-US" sz="1600" b="1" i="0" u="none" strike="noStrike" kern="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endParaRPr>
            </a:p>
          </p:txBody>
        </p:sp>
        <p:sp>
          <p:nvSpPr>
            <p:cNvPr id="36" name="TextBox 35">
              <a:extLst>
                <a:ext uri="{FF2B5EF4-FFF2-40B4-BE49-F238E27FC236}">
                  <a16:creationId xmlns:a16="http://schemas.microsoft.com/office/drawing/2014/main" xmlns="" id="{285C38F0-A245-425F-B1E2-45C628C334E7}"/>
                </a:ext>
              </a:extLst>
            </p:cNvPr>
            <p:cNvSpPr txBox="1"/>
            <p:nvPr/>
          </p:nvSpPr>
          <p:spPr>
            <a:xfrm>
              <a:off x="1351226" y="1275631"/>
              <a:ext cx="2315379" cy="1033664"/>
            </a:xfrm>
            <a:prstGeom prst="rect">
              <a:avLst/>
            </a:prstGeom>
            <a:noFill/>
          </p:spPr>
          <p:txBody>
            <a:bodyPr wrap="square" lIns="0" rIns="0" rtlCol="0" anchor="t">
              <a:spAutoFit/>
            </a:bodyPr>
            <a:lstStyle/>
            <a:p>
              <a:pPr lvl="0" algn="just">
                <a:defRPr/>
              </a:pPr>
              <a:r>
                <a:rPr lang="id-ID" sz="1600" b="1" kern="0" dirty="0">
                  <a:latin typeface="Cambria" panose="02040503050406030204" pitchFamily="18" charset="0"/>
                  <a:ea typeface="Cambria" panose="02040503050406030204" pitchFamily="18" charset="0"/>
                </a:rPr>
                <a:t>Alternatif Desa Sasaran </a:t>
              </a:r>
            </a:p>
            <a:p>
              <a:pPr marL="342900" lvl="0" indent="-342900" algn="just">
                <a:buAutoNum type="arabicPeriod"/>
                <a:defRPr/>
              </a:pPr>
              <a:r>
                <a:rPr lang="id-ID" sz="1600" kern="0" dirty="0">
                  <a:solidFill>
                    <a:schemeClr val="bg1"/>
                  </a:solidFill>
                  <a:latin typeface="Cambria" panose="02040503050406030204" pitchFamily="18" charset="0"/>
                  <a:ea typeface="Cambria" panose="02040503050406030204" pitchFamily="18" charset="0"/>
                </a:rPr>
                <a:t>Desa Tegal Linggah</a:t>
              </a:r>
            </a:p>
            <a:p>
              <a:pPr marL="342900" lvl="0" indent="-342900" algn="just">
                <a:buAutoNum type="arabicPeriod"/>
                <a:defRPr/>
              </a:pPr>
              <a:r>
                <a:rPr lang="id-ID" sz="1600" kern="0" dirty="0">
                  <a:solidFill>
                    <a:schemeClr val="bg1"/>
                  </a:solidFill>
                  <a:latin typeface="Cambria" panose="02040503050406030204" pitchFamily="18" charset="0"/>
                  <a:ea typeface="Cambria" panose="02040503050406030204" pitchFamily="18" charset="0"/>
                </a:rPr>
                <a:t>Desa Panji Anom</a:t>
              </a:r>
            </a:p>
            <a:p>
              <a:pPr marL="342900" lvl="0" indent="-342900" algn="just">
                <a:buAutoNum type="arabicPeriod"/>
                <a:defRPr/>
              </a:pPr>
              <a:r>
                <a:rPr lang="id-ID" sz="1600" kern="0" dirty="0">
                  <a:solidFill>
                    <a:schemeClr val="bg1"/>
                  </a:solidFill>
                  <a:latin typeface="Cambria" panose="02040503050406030204" pitchFamily="18" charset="0"/>
                  <a:ea typeface="Cambria" panose="02040503050406030204" pitchFamily="18" charset="0"/>
                </a:rPr>
                <a:t>Desa Selat</a:t>
              </a:r>
              <a:endParaRPr lang="es-ES" sz="1600" kern="0" dirty="0">
                <a:solidFill>
                  <a:schemeClr val="bg1"/>
                </a:solidFill>
                <a:latin typeface="Cambria" panose="02040503050406030204" pitchFamily="18" charset="0"/>
                <a:ea typeface="Cambria" panose="02040503050406030204" pitchFamily="18" charset="0"/>
              </a:endParaRPr>
            </a:p>
          </p:txBody>
        </p:sp>
      </p:grpSp>
      <p:grpSp>
        <p:nvGrpSpPr>
          <p:cNvPr id="38" name="Group 37">
            <a:extLst>
              <a:ext uri="{FF2B5EF4-FFF2-40B4-BE49-F238E27FC236}">
                <a16:creationId xmlns:a16="http://schemas.microsoft.com/office/drawing/2014/main" xmlns="" id="{137F0154-229A-4E1D-9C77-B4214B567962}"/>
              </a:ext>
            </a:extLst>
          </p:cNvPr>
          <p:cNvGrpSpPr/>
          <p:nvPr/>
        </p:nvGrpSpPr>
        <p:grpSpPr>
          <a:xfrm>
            <a:off x="922282" y="1852928"/>
            <a:ext cx="3032419" cy="1330869"/>
            <a:chOff x="-1415540" y="2957309"/>
            <a:chExt cx="2689972" cy="1037572"/>
          </a:xfrm>
        </p:grpSpPr>
        <p:sp>
          <p:nvSpPr>
            <p:cNvPr id="39" name="TextBox 38">
              <a:extLst>
                <a:ext uri="{FF2B5EF4-FFF2-40B4-BE49-F238E27FC236}">
                  <a16:creationId xmlns:a16="http://schemas.microsoft.com/office/drawing/2014/main" xmlns="" id="{8C5B275B-83FC-4448-953F-901FF54AE819}"/>
                </a:ext>
              </a:extLst>
            </p:cNvPr>
            <p:cNvSpPr txBox="1"/>
            <p:nvPr/>
          </p:nvSpPr>
          <p:spPr>
            <a:xfrm>
              <a:off x="-1415540" y="2957309"/>
              <a:ext cx="1836211" cy="263943"/>
            </a:xfrm>
            <a:prstGeom prst="rect">
              <a:avLst/>
            </a:prstGeom>
            <a:noFill/>
          </p:spPr>
          <p:txBody>
            <a:bodyPr wrap="square" lIns="0" rIns="0" rtlCol="0" anchor="b">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rPr>
                <a:t>KECAMATAN BANJAR</a:t>
              </a:r>
              <a:endParaRPr kumimoji="0" lang="en-US" sz="1600" b="1" i="0" u="none" strike="noStrike" kern="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endParaRPr>
            </a:p>
          </p:txBody>
        </p:sp>
        <p:sp>
          <p:nvSpPr>
            <p:cNvPr id="40" name="TextBox 39">
              <a:extLst>
                <a:ext uri="{FF2B5EF4-FFF2-40B4-BE49-F238E27FC236}">
                  <a16:creationId xmlns:a16="http://schemas.microsoft.com/office/drawing/2014/main" xmlns="" id="{285C38F0-A245-425F-B1E2-45C628C334E7}"/>
                </a:ext>
              </a:extLst>
            </p:cNvPr>
            <p:cNvSpPr txBox="1"/>
            <p:nvPr/>
          </p:nvSpPr>
          <p:spPr>
            <a:xfrm>
              <a:off x="-1040947" y="3155060"/>
              <a:ext cx="2315379" cy="839821"/>
            </a:xfrm>
            <a:prstGeom prst="rect">
              <a:avLst/>
            </a:prstGeom>
            <a:noFill/>
          </p:spPr>
          <p:txBody>
            <a:bodyPr wrap="square" lIns="0" rIns="0" rtlCol="0" anchor="t">
              <a:spAutoFit/>
            </a:bodyPr>
            <a:lstStyle/>
            <a:p>
              <a:pPr lvl="0" algn="just">
                <a:defRPr/>
              </a:pPr>
              <a:r>
                <a:rPr lang="id-ID" sz="1600" b="1" kern="0" dirty="0">
                  <a:latin typeface="Cambria" panose="02040503050406030204" pitchFamily="18" charset="0"/>
                  <a:ea typeface="Cambria" panose="02040503050406030204" pitchFamily="18" charset="0"/>
                </a:rPr>
                <a:t>Alternatif Desa Sasaran </a:t>
              </a:r>
            </a:p>
            <a:p>
              <a:pPr marL="342900" lvl="0" indent="-342900" algn="just">
                <a:buAutoNum type="arabicPeriod"/>
                <a:defRPr/>
              </a:pPr>
              <a:r>
                <a:rPr lang="id-ID" sz="1600" kern="0" dirty="0">
                  <a:solidFill>
                    <a:schemeClr val="bg1"/>
                  </a:solidFill>
                  <a:latin typeface="Cambria" panose="02040503050406030204" pitchFamily="18" charset="0"/>
                  <a:ea typeface="Cambria" panose="02040503050406030204" pitchFamily="18" charset="0"/>
                </a:rPr>
                <a:t>Desa Sidetapa</a:t>
              </a:r>
            </a:p>
            <a:p>
              <a:pPr marL="342900" lvl="0" indent="-342900" algn="just">
                <a:buAutoNum type="arabicPeriod"/>
                <a:defRPr/>
              </a:pPr>
              <a:r>
                <a:rPr lang="id-ID" sz="1600" kern="0" dirty="0">
                  <a:solidFill>
                    <a:schemeClr val="bg1"/>
                  </a:solidFill>
                  <a:latin typeface="Cambria" panose="02040503050406030204" pitchFamily="18" charset="0"/>
                  <a:ea typeface="Cambria" panose="02040503050406030204" pitchFamily="18" charset="0"/>
                </a:rPr>
                <a:t>Desa Cempaga</a:t>
              </a:r>
            </a:p>
            <a:p>
              <a:pPr marL="342900" lvl="0" indent="-342900" algn="just">
                <a:buAutoNum type="arabicPeriod"/>
                <a:defRPr/>
              </a:pPr>
              <a:r>
                <a:rPr lang="id-ID" sz="1600" kern="0" dirty="0">
                  <a:solidFill>
                    <a:schemeClr val="bg1"/>
                  </a:solidFill>
                  <a:latin typeface="Cambria" panose="02040503050406030204" pitchFamily="18" charset="0"/>
                  <a:ea typeface="Cambria" panose="02040503050406030204" pitchFamily="18" charset="0"/>
                </a:rPr>
                <a:t>Desa Tigawasa</a:t>
              </a:r>
              <a:endParaRPr lang="es-ES" sz="1600" kern="0" dirty="0">
                <a:solidFill>
                  <a:schemeClr val="bg1"/>
                </a:solidFill>
                <a:latin typeface="Cambria" panose="02040503050406030204" pitchFamily="18" charset="0"/>
                <a:ea typeface="Cambria" panose="02040503050406030204" pitchFamily="18" charset="0"/>
              </a:endParaRPr>
            </a:p>
          </p:txBody>
        </p:sp>
      </p:grpSp>
      <p:grpSp>
        <p:nvGrpSpPr>
          <p:cNvPr id="42" name="Group 41">
            <a:extLst>
              <a:ext uri="{FF2B5EF4-FFF2-40B4-BE49-F238E27FC236}">
                <a16:creationId xmlns:a16="http://schemas.microsoft.com/office/drawing/2014/main" xmlns="" id="{137F0154-229A-4E1D-9C77-B4214B567962}"/>
              </a:ext>
            </a:extLst>
          </p:cNvPr>
          <p:cNvGrpSpPr/>
          <p:nvPr/>
        </p:nvGrpSpPr>
        <p:grpSpPr>
          <a:xfrm>
            <a:off x="2949306" y="3272985"/>
            <a:ext cx="4351717" cy="1349901"/>
            <a:chOff x="-4205786" y="2171640"/>
            <a:chExt cx="3860285" cy="1295322"/>
          </a:xfrm>
        </p:grpSpPr>
        <p:sp>
          <p:nvSpPr>
            <p:cNvPr id="43" name="TextBox 42">
              <a:extLst>
                <a:ext uri="{FF2B5EF4-FFF2-40B4-BE49-F238E27FC236}">
                  <a16:creationId xmlns:a16="http://schemas.microsoft.com/office/drawing/2014/main" xmlns="" id="{8C5B275B-83FC-4448-953F-901FF54AE819}"/>
                </a:ext>
              </a:extLst>
            </p:cNvPr>
            <p:cNvSpPr txBox="1"/>
            <p:nvPr/>
          </p:nvSpPr>
          <p:spPr>
            <a:xfrm>
              <a:off x="-4205786" y="2171640"/>
              <a:ext cx="2937088" cy="324866"/>
            </a:xfrm>
            <a:prstGeom prst="rect">
              <a:avLst/>
            </a:prstGeom>
            <a:noFill/>
          </p:spPr>
          <p:txBody>
            <a:bodyPr wrap="square" lIns="0" rIns="0" rtlCol="0" anchor="b">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rPr>
                <a:t>KECAMATAN SAWAN</a:t>
              </a:r>
              <a:endParaRPr kumimoji="0" lang="en-US" sz="1600" b="1" i="0" u="none" strike="noStrike" kern="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endParaRPr>
            </a:p>
          </p:txBody>
        </p:sp>
        <p:sp>
          <p:nvSpPr>
            <p:cNvPr id="44" name="TextBox 43">
              <a:extLst>
                <a:ext uri="{FF2B5EF4-FFF2-40B4-BE49-F238E27FC236}">
                  <a16:creationId xmlns:a16="http://schemas.microsoft.com/office/drawing/2014/main" xmlns="" id="{285C38F0-A245-425F-B1E2-45C628C334E7}"/>
                </a:ext>
              </a:extLst>
            </p:cNvPr>
            <p:cNvSpPr txBox="1"/>
            <p:nvPr/>
          </p:nvSpPr>
          <p:spPr>
            <a:xfrm>
              <a:off x="-2660880" y="2433298"/>
              <a:ext cx="2315379" cy="1033664"/>
            </a:xfrm>
            <a:prstGeom prst="rect">
              <a:avLst/>
            </a:prstGeom>
            <a:noFill/>
          </p:spPr>
          <p:txBody>
            <a:bodyPr wrap="square" lIns="0" rIns="0" rtlCol="0" anchor="t">
              <a:spAutoFit/>
            </a:bodyPr>
            <a:lstStyle/>
            <a:p>
              <a:pPr lvl="0" algn="just">
                <a:defRPr/>
              </a:pPr>
              <a:r>
                <a:rPr lang="id-ID" sz="1600" b="1" kern="0" dirty="0">
                  <a:solidFill>
                    <a:schemeClr val="bg1"/>
                  </a:solidFill>
                  <a:latin typeface="Cambria" panose="02040503050406030204" pitchFamily="18" charset="0"/>
                  <a:ea typeface="Cambria" panose="02040503050406030204" pitchFamily="18" charset="0"/>
                </a:rPr>
                <a:t>Alternatif Desa Sasaran </a:t>
              </a:r>
            </a:p>
            <a:p>
              <a:pPr marL="342900" lvl="0" indent="-342900" algn="just">
                <a:buAutoNum type="arabicPeriod"/>
                <a:defRPr/>
              </a:pPr>
              <a:r>
                <a:rPr lang="id-ID" sz="1600" kern="0" dirty="0">
                  <a:solidFill>
                    <a:schemeClr val="bg1"/>
                  </a:solidFill>
                  <a:latin typeface="Cambria" panose="02040503050406030204" pitchFamily="18" charset="0"/>
                  <a:ea typeface="Cambria" panose="02040503050406030204" pitchFamily="18" charset="0"/>
                </a:rPr>
                <a:t>Desa Galungan</a:t>
              </a:r>
            </a:p>
            <a:p>
              <a:pPr marL="342900" lvl="0" indent="-342900" algn="just">
                <a:buAutoNum type="arabicPeriod"/>
                <a:defRPr/>
              </a:pPr>
              <a:r>
                <a:rPr lang="id-ID" sz="1600" kern="0" dirty="0">
                  <a:solidFill>
                    <a:schemeClr val="bg1"/>
                  </a:solidFill>
                  <a:latin typeface="Cambria" panose="02040503050406030204" pitchFamily="18" charset="0"/>
                  <a:ea typeface="Cambria" panose="02040503050406030204" pitchFamily="18" charset="0"/>
                </a:rPr>
                <a:t>Desa Sekumpul</a:t>
              </a:r>
            </a:p>
            <a:p>
              <a:pPr marL="342900" lvl="0" indent="-342900" algn="just">
                <a:buAutoNum type="arabicPeriod"/>
                <a:defRPr/>
              </a:pPr>
              <a:r>
                <a:rPr lang="id-ID" sz="1600" kern="0" dirty="0">
                  <a:solidFill>
                    <a:schemeClr val="bg1"/>
                  </a:solidFill>
                  <a:latin typeface="Cambria" panose="02040503050406030204" pitchFamily="18" charset="0"/>
                  <a:ea typeface="Cambria" panose="02040503050406030204" pitchFamily="18" charset="0"/>
                </a:rPr>
                <a:t>Desa Lemukih</a:t>
              </a:r>
              <a:endParaRPr lang="es-ES" sz="1600" kern="0" dirty="0">
                <a:solidFill>
                  <a:schemeClr val="bg1"/>
                </a:solidFill>
                <a:latin typeface="Cambria" panose="02040503050406030204" pitchFamily="18" charset="0"/>
                <a:ea typeface="Cambria" panose="02040503050406030204" pitchFamily="18" charset="0"/>
              </a:endParaRPr>
            </a:p>
          </p:txBody>
        </p:sp>
      </p:grpSp>
      <p:grpSp>
        <p:nvGrpSpPr>
          <p:cNvPr id="37" name="Group 36">
            <a:extLst>
              <a:ext uri="{FF2B5EF4-FFF2-40B4-BE49-F238E27FC236}">
                <a16:creationId xmlns:a16="http://schemas.microsoft.com/office/drawing/2014/main" xmlns="" id="{137F0154-229A-4E1D-9C77-B4214B567962}"/>
              </a:ext>
            </a:extLst>
          </p:cNvPr>
          <p:cNvGrpSpPr/>
          <p:nvPr/>
        </p:nvGrpSpPr>
        <p:grpSpPr>
          <a:xfrm>
            <a:off x="4025023" y="1874654"/>
            <a:ext cx="3350313" cy="1327976"/>
            <a:chOff x="-2465665" y="1604612"/>
            <a:chExt cx="2971967" cy="1274284"/>
          </a:xfrm>
        </p:grpSpPr>
        <p:sp>
          <p:nvSpPr>
            <p:cNvPr id="41" name="TextBox 40">
              <a:extLst>
                <a:ext uri="{FF2B5EF4-FFF2-40B4-BE49-F238E27FC236}">
                  <a16:creationId xmlns:a16="http://schemas.microsoft.com/office/drawing/2014/main" xmlns="" id="{8C5B275B-83FC-4448-953F-901FF54AE819}"/>
                </a:ext>
              </a:extLst>
            </p:cNvPr>
            <p:cNvSpPr txBox="1"/>
            <p:nvPr/>
          </p:nvSpPr>
          <p:spPr>
            <a:xfrm>
              <a:off x="-2465665" y="1604612"/>
              <a:ext cx="2031290" cy="324866"/>
            </a:xfrm>
            <a:prstGeom prst="rect">
              <a:avLst/>
            </a:prstGeom>
            <a:noFill/>
          </p:spPr>
          <p:txBody>
            <a:bodyPr wrap="square" lIns="0" rIns="0" rtlCol="0" anchor="b">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rPr>
                <a:t>KECAMATAN SERIRIT</a:t>
              </a:r>
              <a:endParaRPr kumimoji="0" lang="en-US" sz="1600" b="1" i="0" u="none" strike="noStrike" kern="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endParaRPr>
            </a:p>
          </p:txBody>
        </p:sp>
        <p:sp>
          <p:nvSpPr>
            <p:cNvPr id="45" name="TextBox 44">
              <a:extLst>
                <a:ext uri="{FF2B5EF4-FFF2-40B4-BE49-F238E27FC236}">
                  <a16:creationId xmlns:a16="http://schemas.microsoft.com/office/drawing/2014/main" xmlns="" id="{285C38F0-A245-425F-B1E2-45C628C334E7}"/>
                </a:ext>
              </a:extLst>
            </p:cNvPr>
            <p:cNvSpPr txBox="1"/>
            <p:nvPr/>
          </p:nvSpPr>
          <p:spPr>
            <a:xfrm>
              <a:off x="-1809077" y="1845231"/>
              <a:ext cx="2315379" cy="1033665"/>
            </a:xfrm>
            <a:prstGeom prst="rect">
              <a:avLst/>
            </a:prstGeom>
            <a:noFill/>
          </p:spPr>
          <p:txBody>
            <a:bodyPr wrap="square" lIns="0" rIns="0" rtlCol="0" anchor="t">
              <a:spAutoFit/>
            </a:bodyPr>
            <a:lstStyle/>
            <a:p>
              <a:pPr lvl="0" algn="just">
                <a:defRPr/>
              </a:pPr>
              <a:r>
                <a:rPr lang="id-ID" sz="1600" b="1" kern="0" dirty="0">
                  <a:solidFill>
                    <a:schemeClr val="bg1"/>
                  </a:solidFill>
                  <a:latin typeface="Cambria" panose="02040503050406030204" pitchFamily="18" charset="0"/>
                  <a:ea typeface="Cambria" panose="02040503050406030204" pitchFamily="18" charset="0"/>
                </a:rPr>
                <a:t>Alternatif Desa Sasaran </a:t>
              </a:r>
            </a:p>
            <a:p>
              <a:pPr marL="342900" lvl="0" indent="-342900" algn="just">
                <a:buAutoNum type="arabicPeriod"/>
                <a:defRPr/>
              </a:pPr>
              <a:r>
                <a:rPr lang="id-ID" sz="1600" kern="0" dirty="0">
                  <a:solidFill>
                    <a:schemeClr val="bg1"/>
                  </a:solidFill>
                  <a:latin typeface="Cambria" panose="02040503050406030204" pitchFamily="18" charset="0"/>
                  <a:ea typeface="Cambria" panose="02040503050406030204" pitchFamily="18" charset="0"/>
                </a:rPr>
                <a:t>Desa Lokapaksa</a:t>
              </a:r>
            </a:p>
            <a:p>
              <a:pPr marL="342900" lvl="0" indent="-342900" algn="just">
                <a:buAutoNum type="arabicPeriod"/>
                <a:defRPr/>
              </a:pPr>
              <a:r>
                <a:rPr lang="id-ID" sz="1600" kern="0" dirty="0">
                  <a:solidFill>
                    <a:schemeClr val="bg1"/>
                  </a:solidFill>
                  <a:latin typeface="Cambria" panose="02040503050406030204" pitchFamily="18" charset="0"/>
                  <a:ea typeface="Cambria" panose="02040503050406030204" pitchFamily="18" charset="0"/>
                </a:rPr>
                <a:t>Desa Umeanyar</a:t>
              </a:r>
            </a:p>
            <a:p>
              <a:pPr marL="342900" lvl="0" indent="-342900" algn="just">
                <a:buAutoNum type="arabicPeriod"/>
                <a:defRPr/>
              </a:pPr>
              <a:r>
                <a:rPr lang="id-ID" sz="1600" kern="0" dirty="0">
                  <a:solidFill>
                    <a:schemeClr val="bg1"/>
                  </a:solidFill>
                  <a:latin typeface="Cambria" panose="02040503050406030204" pitchFamily="18" charset="0"/>
                  <a:ea typeface="Cambria" panose="02040503050406030204" pitchFamily="18" charset="0"/>
                </a:rPr>
                <a:t>Desa Pangkung paruk</a:t>
              </a:r>
              <a:endParaRPr lang="es-ES" sz="1600" kern="0" dirty="0">
                <a:solidFill>
                  <a:schemeClr val="bg1"/>
                </a:solidFill>
                <a:latin typeface="Cambria" panose="02040503050406030204" pitchFamily="18" charset="0"/>
                <a:ea typeface="Cambria" panose="02040503050406030204" pitchFamily="18" charset="0"/>
              </a:endParaRPr>
            </a:p>
          </p:txBody>
        </p:sp>
      </p:grpSp>
      <p:grpSp>
        <p:nvGrpSpPr>
          <p:cNvPr id="46" name="Group 45">
            <a:extLst>
              <a:ext uri="{FF2B5EF4-FFF2-40B4-BE49-F238E27FC236}">
                <a16:creationId xmlns:a16="http://schemas.microsoft.com/office/drawing/2014/main" xmlns="" id="{137F0154-229A-4E1D-9C77-B4214B567962}"/>
              </a:ext>
            </a:extLst>
          </p:cNvPr>
          <p:cNvGrpSpPr/>
          <p:nvPr/>
        </p:nvGrpSpPr>
        <p:grpSpPr>
          <a:xfrm>
            <a:off x="6706418" y="1868057"/>
            <a:ext cx="4138060" cy="1330266"/>
            <a:chOff x="-2574780" y="1568357"/>
            <a:chExt cx="3670755" cy="1276481"/>
          </a:xfrm>
        </p:grpSpPr>
        <p:sp>
          <p:nvSpPr>
            <p:cNvPr id="47" name="TextBox 46">
              <a:extLst>
                <a:ext uri="{FF2B5EF4-FFF2-40B4-BE49-F238E27FC236}">
                  <a16:creationId xmlns:a16="http://schemas.microsoft.com/office/drawing/2014/main" xmlns="" id="{8C5B275B-83FC-4448-953F-901FF54AE819}"/>
                </a:ext>
              </a:extLst>
            </p:cNvPr>
            <p:cNvSpPr txBox="1"/>
            <p:nvPr/>
          </p:nvSpPr>
          <p:spPr>
            <a:xfrm>
              <a:off x="-2574780" y="1568357"/>
              <a:ext cx="2937088" cy="324866"/>
            </a:xfrm>
            <a:prstGeom prst="rect">
              <a:avLst/>
            </a:prstGeom>
            <a:noFill/>
          </p:spPr>
          <p:txBody>
            <a:bodyPr wrap="square" lIns="0" rIns="0" rtlCol="0" anchor="b">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effectLst/>
                  <a:uLnTx/>
                  <a:uFillTx/>
                  <a:latin typeface="Cambria" panose="02040503050406030204" pitchFamily="18" charset="0"/>
                  <a:ea typeface="Cambria" panose="02040503050406030204" pitchFamily="18" charset="0"/>
                </a:rPr>
                <a:t>KECAMATAN GEROKGAK</a:t>
              </a:r>
              <a:endParaRPr kumimoji="0" lang="en-US" sz="1600" b="1" i="0" u="none" strike="noStrike" kern="0" cap="none" spc="0" normalizeH="0" baseline="0" noProof="0" dirty="0">
                <a:ln>
                  <a:noFill/>
                </a:ln>
                <a:effectLst/>
                <a:uLnTx/>
                <a:uFillTx/>
                <a:latin typeface="Cambria" panose="02040503050406030204" pitchFamily="18" charset="0"/>
                <a:ea typeface="Cambria" panose="02040503050406030204" pitchFamily="18" charset="0"/>
              </a:endParaRPr>
            </a:p>
          </p:txBody>
        </p:sp>
        <p:sp>
          <p:nvSpPr>
            <p:cNvPr id="48" name="TextBox 47">
              <a:extLst>
                <a:ext uri="{FF2B5EF4-FFF2-40B4-BE49-F238E27FC236}">
                  <a16:creationId xmlns:a16="http://schemas.microsoft.com/office/drawing/2014/main" xmlns="" id="{285C38F0-A245-425F-B1E2-45C628C334E7}"/>
                </a:ext>
              </a:extLst>
            </p:cNvPr>
            <p:cNvSpPr txBox="1"/>
            <p:nvPr/>
          </p:nvSpPr>
          <p:spPr>
            <a:xfrm>
              <a:off x="-1219404" y="1811173"/>
              <a:ext cx="2315379" cy="1033665"/>
            </a:xfrm>
            <a:prstGeom prst="rect">
              <a:avLst/>
            </a:prstGeom>
            <a:noFill/>
          </p:spPr>
          <p:txBody>
            <a:bodyPr wrap="square" lIns="0" rIns="0" rtlCol="0" anchor="t">
              <a:spAutoFit/>
            </a:bodyPr>
            <a:lstStyle/>
            <a:p>
              <a:pPr lvl="0" algn="just">
                <a:defRPr/>
              </a:pPr>
              <a:r>
                <a:rPr lang="id-ID" sz="1600" b="1" kern="0" dirty="0">
                  <a:latin typeface="Cambria" panose="02040503050406030204" pitchFamily="18" charset="0"/>
                  <a:ea typeface="Cambria" panose="02040503050406030204" pitchFamily="18" charset="0"/>
                </a:rPr>
                <a:t>Alternatif Desa Sasaran</a:t>
              </a:r>
              <a:r>
                <a:rPr lang="id-ID" sz="1600" kern="0" dirty="0">
                  <a:latin typeface="Cambria" panose="02040503050406030204" pitchFamily="18" charset="0"/>
                  <a:ea typeface="Cambria" panose="02040503050406030204" pitchFamily="18" charset="0"/>
                </a:rPr>
                <a:t> </a:t>
              </a:r>
            </a:p>
            <a:p>
              <a:pPr marL="342900" lvl="0" indent="-342900" algn="just">
                <a:buAutoNum type="arabicPeriod"/>
                <a:defRPr/>
              </a:pPr>
              <a:r>
                <a:rPr lang="id-ID" sz="1600" kern="0" dirty="0">
                  <a:latin typeface="Cambria" panose="02040503050406030204" pitchFamily="18" charset="0"/>
                  <a:ea typeface="Cambria" panose="02040503050406030204" pitchFamily="18" charset="0"/>
                </a:rPr>
                <a:t>Desa Tukad Sumaga</a:t>
              </a:r>
            </a:p>
            <a:p>
              <a:pPr marL="342900" lvl="0" indent="-342900" algn="just">
                <a:buAutoNum type="arabicPeriod"/>
                <a:defRPr/>
              </a:pPr>
              <a:r>
                <a:rPr lang="id-ID" sz="1600" kern="0" dirty="0">
                  <a:latin typeface="Cambria" panose="02040503050406030204" pitchFamily="18" charset="0"/>
                  <a:ea typeface="Cambria" panose="02040503050406030204" pitchFamily="18" charset="0"/>
                </a:rPr>
                <a:t>Desa Pengulon</a:t>
              </a:r>
            </a:p>
            <a:p>
              <a:pPr marL="342900" lvl="0" indent="-342900" algn="just">
                <a:buAutoNum type="arabicPeriod"/>
                <a:defRPr/>
              </a:pPr>
              <a:r>
                <a:rPr lang="id-ID" sz="1600" kern="0" dirty="0">
                  <a:latin typeface="Cambria" panose="02040503050406030204" pitchFamily="18" charset="0"/>
                  <a:ea typeface="Cambria" panose="02040503050406030204" pitchFamily="18" charset="0"/>
                </a:rPr>
                <a:t>Desa Tinga Tinga</a:t>
              </a:r>
              <a:endParaRPr lang="es-ES" sz="1600" kern="0" dirty="0">
                <a:latin typeface="Cambria" panose="02040503050406030204" pitchFamily="18" charset="0"/>
                <a:ea typeface="Cambria" panose="02040503050406030204" pitchFamily="18" charset="0"/>
              </a:endParaRPr>
            </a:p>
          </p:txBody>
        </p:sp>
      </p:grpSp>
      <p:grpSp>
        <p:nvGrpSpPr>
          <p:cNvPr id="49" name="Group 48">
            <a:extLst>
              <a:ext uri="{FF2B5EF4-FFF2-40B4-BE49-F238E27FC236}">
                <a16:creationId xmlns:a16="http://schemas.microsoft.com/office/drawing/2014/main" xmlns="" id="{137F0154-229A-4E1D-9C77-B4214B567962}"/>
              </a:ext>
            </a:extLst>
          </p:cNvPr>
          <p:cNvGrpSpPr/>
          <p:nvPr/>
        </p:nvGrpSpPr>
        <p:grpSpPr>
          <a:xfrm>
            <a:off x="581288" y="4812368"/>
            <a:ext cx="3362335" cy="1347368"/>
            <a:chOff x="-2574780" y="1568357"/>
            <a:chExt cx="2982631" cy="1292892"/>
          </a:xfrm>
        </p:grpSpPr>
        <p:sp>
          <p:nvSpPr>
            <p:cNvPr id="50" name="TextBox 49">
              <a:extLst>
                <a:ext uri="{FF2B5EF4-FFF2-40B4-BE49-F238E27FC236}">
                  <a16:creationId xmlns:a16="http://schemas.microsoft.com/office/drawing/2014/main" xmlns="" id="{8C5B275B-83FC-4448-953F-901FF54AE819}"/>
                </a:ext>
              </a:extLst>
            </p:cNvPr>
            <p:cNvSpPr txBox="1"/>
            <p:nvPr/>
          </p:nvSpPr>
          <p:spPr>
            <a:xfrm>
              <a:off x="-2574780" y="1568357"/>
              <a:ext cx="2937088" cy="324866"/>
            </a:xfrm>
            <a:prstGeom prst="rect">
              <a:avLst/>
            </a:prstGeom>
            <a:noFill/>
          </p:spPr>
          <p:txBody>
            <a:bodyPr wrap="square" lIns="0" rIns="0" rtlCol="0" anchor="b">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rPr>
                <a:t>KECAMATAN KUBUTAMBAHAN</a:t>
              </a:r>
              <a:endParaRPr kumimoji="0" lang="en-US" sz="1600" b="1" i="0" u="none" strike="noStrike" kern="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endParaRPr>
            </a:p>
          </p:txBody>
        </p:sp>
        <p:sp>
          <p:nvSpPr>
            <p:cNvPr id="51" name="TextBox 50">
              <a:extLst>
                <a:ext uri="{FF2B5EF4-FFF2-40B4-BE49-F238E27FC236}">
                  <a16:creationId xmlns:a16="http://schemas.microsoft.com/office/drawing/2014/main" xmlns="" id="{285C38F0-A245-425F-B1E2-45C628C334E7}"/>
                </a:ext>
              </a:extLst>
            </p:cNvPr>
            <p:cNvSpPr txBox="1"/>
            <p:nvPr/>
          </p:nvSpPr>
          <p:spPr>
            <a:xfrm>
              <a:off x="-1907528" y="1827584"/>
              <a:ext cx="2315379" cy="1033665"/>
            </a:xfrm>
            <a:prstGeom prst="rect">
              <a:avLst/>
            </a:prstGeom>
            <a:noFill/>
          </p:spPr>
          <p:txBody>
            <a:bodyPr wrap="square" lIns="0" rIns="0" rtlCol="0" anchor="t">
              <a:spAutoFit/>
            </a:bodyPr>
            <a:lstStyle/>
            <a:p>
              <a:pPr lvl="0" algn="just">
                <a:defRPr/>
              </a:pPr>
              <a:r>
                <a:rPr lang="id-ID" sz="1600" b="1" kern="0" dirty="0">
                  <a:latin typeface="Cambria" panose="02040503050406030204" pitchFamily="18" charset="0"/>
                  <a:ea typeface="Cambria" panose="02040503050406030204" pitchFamily="18" charset="0"/>
                </a:rPr>
                <a:t>Alternatif Desa Sasaran </a:t>
              </a:r>
            </a:p>
            <a:p>
              <a:pPr marL="342900" lvl="0" indent="-342900" algn="just">
                <a:buAutoNum type="arabicPeriod"/>
                <a:defRPr/>
              </a:pPr>
              <a:r>
                <a:rPr lang="id-ID" sz="1600" kern="0" dirty="0">
                  <a:solidFill>
                    <a:schemeClr val="bg1"/>
                  </a:solidFill>
                  <a:latin typeface="Cambria" panose="02040503050406030204" pitchFamily="18" charset="0"/>
                  <a:ea typeface="Cambria" panose="02040503050406030204" pitchFamily="18" charset="0"/>
                </a:rPr>
                <a:t>Desa Tunjung</a:t>
              </a:r>
            </a:p>
            <a:p>
              <a:pPr marL="342900" lvl="0" indent="-342900" algn="just">
                <a:buAutoNum type="arabicPeriod"/>
                <a:defRPr/>
              </a:pPr>
              <a:r>
                <a:rPr lang="id-ID" sz="1600" kern="0" dirty="0">
                  <a:solidFill>
                    <a:schemeClr val="bg1"/>
                  </a:solidFill>
                  <a:latin typeface="Cambria" panose="02040503050406030204" pitchFamily="18" charset="0"/>
                  <a:ea typeface="Cambria" panose="02040503050406030204" pitchFamily="18" charset="0"/>
                </a:rPr>
                <a:t>Desa Depeha</a:t>
              </a:r>
            </a:p>
            <a:p>
              <a:pPr marL="342900" lvl="0" indent="-342900" algn="just">
                <a:buAutoNum type="arabicPeriod"/>
                <a:defRPr/>
              </a:pPr>
              <a:r>
                <a:rPr lang="id-ID" sz="1600" kern="0" dirty="0">
                  <a:solidFill>
                    <a:schemeClr val="bg1"/>
                  </a:solidFill>
                  <a:latin typeface="Cambria" panose="02040503050406030204" pitchFamily="18" charset="0"/>
                  <a:ea typeface="Cambria" panose="02040503050406030204" pitchFamily="18" charset="0"/>
                </a:rPr>
                <a:t>Desa Bulian</a:t>
              </a:r>
              <a:endParaRPr lang="es-ES" sz="1600" kern="0" dirty="0">
                <a:solidFill>
                  <a:schemeClr val="bg1"/>
                </a:solidFill>
                <a:latin typeface="Cambria" panose="02040503050406030204" pitchFamily="18" charset="0"/>
                <a:ea typeface="Cambria" panose="02040503050406030204" pitchFamily="18" charset="0"/>
              </a:endParaRPr>
            </a:p>
          </p:txBody>
        </p:sp>
      </p:grpSp>
      <p:grpSp>
        <p:nvGrpSpPr>
          <p:cNvPr id="52" name="Group 51">
            <a:extLst>
              <a:ext uri="{FF2B5EF4-FFF2-40B4-BE49-F238E27FC236}">
                <a16:creationId xmlns:a16="http://schemas.microsoft.com/office/drawing/2014/main" xmlns="" id="{137F0154-229A-4E1D-9C77-B4214B567962}"/>
              </a:ext>
            </a:extLst>
          </p:cNvPr>
          <p:cNvGrpSpPr/>
          <p:nvPr/>
        </p:nvGrpSpPr>
        <p:grpSpPr>
          <a:xfrm>
            <a:off x="3224888" y="4829470"/>
            <a:ext cx="4138060" cy="1330266"/>
            <a:chOff x="-2574780" y="1568357"/>
            <a:chExt cx="3670755" cy="1276481"/>
          </a:xfrm>
        </p:grpSpPr>
        <p:sp>
          <p:nvSpPr>
            <p:cNvPr id="53" name="TextBox 52">
              <a:extLst>
                <a:ext uri="{FF2B5EF4-FFF2-40B4-BE49-F238E27FC236}">
                  <a16:creationId xmlns:a16="http://schemas.microsoft.com/office/drawing/2014/main" xmlns="" id="{8C5B275B-83FC-4448-953F-901FF54AE819}"/>
                </a:ext>
              </a:extLst>
            </p:cNvPr>
            <p:cNvSpPr txBox="1"/>
            <p:nvPr/>
          </p:nvSpPr>
          <p:spPr>
            <a:xfrm>
              <a:off x="-2574780" y="1568357"/>
              <a:ext cx="2937088" cy="324866"/>
            </a:xfrm>
            <a:prstGeom prst="rect">
              <a:avLst/>
            </a:prstGeom>
            <a:noFill/>
          </p:spPr>
          <p:txBody>
            <a:bodyPr wrap="square" lIns="0" rIns="0" rtlCol="0" anchor="b">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rPr>
                <a:t>KECAMATAN BULELENG</a:t>
              </a:r>
              <a:endParaRPr kumimoji="0" lang="en-US" sz="1600" b="1" i="0" u="none" strike="noStrike" kern="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endParaRPr>
            </a:p>
          </p:txBody>
        </p:sp>
        <p:sp>
          <p:nvSpPr>
            <p:cNvPr id="54" name="TextBox 53">
              <a:extLst>
                <a:ext uri="{FF2B5EF4-FFF2-40B4-BE49-F238E27FC236}">
                  <a16:creationId xmlns:a16="http://schemas.microsoft.com/office/drawing/2014/main" xmlns="" id="{285C38F0-A245-425F-B1E2-45C628C334E7}"/>
                </a:ext>
              </a:extLst>
            </p:cNvPr>
            <p:cNvSpPr txBox="1"/>
            <p:nvPr/>
          </p:nvSpPr>
          <p:spPr>
            <a:xfrm>
              <a:off x="-1219404" y="1811173"/>
              <a:ext cx="2315379" cy="1033665"/>
            </a:xfrm>
            <a:prstGeom prst="rect">
              <a:avLst/>
            </a:prstGeom>
            <a:noFill/>
          </p:spPr>
          <p:txBody>
            <a:bodyPr wrap="square" lIns="0" rIns="0" rtlCol="0" anchor="t">
              <a:spAutoFit/>
            </a:bodyPr>
            <a:lstStyle/>
            <a:p>
              <a:pPr lvl="0" algn="just">
                <a:defRPr/>
              </a:pPr>
              <a:r>
                <a:rPr lang="id-ID" sz="1600" b="1" kern="0" dirty="0">
                  <a:solidFill>
                    <a:schemeClr val="bg1"/>
                  </a:solidFill>
                  <a:latin typeface="Cambria" panose="02040503050406030204" pitchFamily="18" charset="0"/>
                  <a:ea typeface="Cambria" panose="02040503050406030204" pitchFamily="18" charset="0"/>
                </a:rPr>
                <a:t>Alternatif Desa Sasaran </a:t>
              </a:r>
            </a:p>
            <a:p>
              <a:pPr marL="342900" lvl="0" indent="-342900" algn="just">
                <a:buAutoNum type="arabicPeriod"/>
                <a:defRPr/>
              </a:pPr>
              <a:r>
                <a:rPr lang="id-ID" sz="1600" kern="0" dirty="0">
                  <a:solidFill>
                    <a:schemeClr val="bg1"/>
                  </a:solidFill>
                  <a:latin typeface="Cambria" panose="02040503050406030204" pitchFamily="18" charset="0"/>
                  <a:ea typeface="Cambria" panose="02040503050406030204" pitchFamily="18" charset="0"/>
                </a:rPr>
                <a:t>Desa Alasangker</a:t>
              </a:r>
            </a:p>
            <a:p>
              <a:pPr marL="342900" lvl="0" indent="-342900" algn="just">
                <a:buAutoNum type="arabicPeriod"/>
                <a:defRPr/>
              </a:pPr>
              <a:r>
                <a:rPr lang="id-ID" sz="1600" kern="0" dirty="0">
                  <a:solidFill>
                    <a:schemeClr val="bg1"/>
                  </a:solidFill>
                  <a:latin typeface="Cambria" panose="02040503050406030204" pitchFamily="18" charset="0"/>
                  <a:ea typeface="Cambria" panose="02040503050406030204" pitchFamily="18" charset="0"/>
                </a:rPr>
                <a:t>Desa Poh Bergong</a:t>
              </a:r>
            </a:p>
            <a:p>
              <a:pPr marL="342900" lvl="0" indent="-342900" algn="just">
                <a:buAutoNum type="arabicPeriod"/>
                <a:defRPr/>
              </a:pPr>
              <a:r>
                <a:rPr lang="id-ID" sz="1600" kern="0" dirty="0">
                  <a:solidFill>
                    <a:schemeClr val="bg1"/>
                  </a:solidFill>
                  <a:latin typeface="Cambria" panose="02040503050406030204" pitchFamily="18" charset="0"/>
                  <a:ea typeface="Cambria" panose="02040503050406030204" pitchFamily="18" charset="0"/>
                </a:rPr>
                <a:t>Desa Petandakan</a:t>
              </a:r>
              <a:endParaRPr lang="es-ES" sz="1600" kern="0" dirty="0">
                <a:solidFill>
                  <a:schemeClr val="bg1"/>
                </a:solidFill>
                <a:latin typeface="Cambria" panose="02040503050406030204" pitchFamily="18" charset="0"/>
                <a:ea typeface="Cambria" panose="02040503050406030204" pitchFamily="18" charset="0"/>
              </a:endParaRPr>
            </a:p>
          </p:txBody>
        </p:sp>
      </p:grpSp>
      <p:grpSp>
        <p:nvGrpSpPr>
          <p:cNvPr id="55" name="Group 54">
            <a:extLst>
              <a:ext uri="{FF2B5EF4-FFF2-40B4-BE49-F238E27FC236}">
                <a16:creationId xmlns:a16="http://schemas.microsoft.com/office/drawing/2014/main" xmlns="" id="{137F0154-229A-4E1D-9C77-B4214B567962}"/>
              </a:ext>
            </a:extLst>
          </p:cNvPr>
          <p:cNvGrpSpPr/>
          <p:nvPr/>
        </p:nvGrpSpPr>
        <p:grpSpPr>
          <a:xfrm>
            <a:off x="6836250" y="4810688"/>
            <a:ext cx="3926000" cy="1322678"/>
            <a:chOff x="-1005461" y="1575638"/>
            <a:chExt cx="3482643" cy="1269200"/>
          </a:xfrm>
        </p:grpSpPr>
        <p:sp>
          <p:nvSpPr>
            <p:cNvPr id="56" name="TextBox 55">
              <a:extLst>
                <a:ext uri="{FF2B5EF4-FFF2-40B4-BE49-F238E27FC236}">
                  <a16:creationId xmlns:a16="http://schemas.microsoft.com/office/drawing/2014/main" xmlns="" id="{8C5B275B-83FC-4448-953F-901FF54AE819}"/>
                </a:ext>
              </a:extLst>
            </p:cNvPr>
            <p:cNvSpPr txBox="1"/>
            <p:nvPr/>
          </p:nvSpPr>
          <p:spPr>
            <a:xfrm>
              <a:off x="-1005461" y="1575638"/>
              <a:ext cx="2937088" cy="324866"/>
            </a:xfrm>
            <a:prstGeom prst="rect">
              <a:avLst/>
            </a:prstGeom>
            <a:noFill/>
          </p:spPr>
          <p:txBody>
            <a:bodyPr wrap="square" lIns="0" rIns="0" rtlCol="0" anchor="b">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effectLst/>
                  <a:uLnTx/>
                  <a:uFillTx/>
                  <a:latin typeface="Cambria" panose="02040503050406030204" pitchFamily="18" charset="0"/>
                  <a:ea typeface="Cambria" panose="02040503050406030204" pitchFamily="18" charset="0"/>
                </a:rPr>
                <a:t>KECAMATAN BUSUNGBIU</a:t>
              </a:r>
              <a:endParaRPr kumimoji="0" lang="en-US" sz="1600" b="1" i="0" u="none" strike="noStrike" kern="0" cap="none" spc="0" normalizeH="0" baseline="0" noProof="0" dirty="0">
                <a:ln>
                  <a:noFill/>
                </a:ln>
                <a:effectLst/>
                <a:uLnTx/>
                <a:uFillTx/>
                <a:latin typeface="Cambria" panose="02040503050406030204" pitchFamily="18" charset="0"/>
                <a:ea typeface="Cambria" panose="02040503050406030204" pitchFamily="18" charset="0"/>
              </a:endParaRPr>
            </a:p>
          </p:txBody>
        </p:sp>
        <p:sp>
          <p:nvSpPr>
            <p:cNvPr id="57" name="TextBox 56">
              <a:extLst>
                <a:ext uri="{FF2B5EF4-FFF2-40B4-BE49-F238E27FC236}">
                  <a16:creationId xmlns:a16="http://schemas.microsoft.com/office/drawing/2014/main" xmlns="" id="{285C38F0-A245-425F-B1E2-45C628C334E7}"/>
                </a:ext>
              </a:extLst>
            </p:cNvPr>
            <p:cNvSpPr txBox="1"/>
            <p:nvPr/>
          </p:nvSpPr>
          <p:spPr>
            <a:xfrm>
              <a:off x="161803" y="1811173"/>
              <a:ext cx="2315379" cy="1033665"/>
            </a:xfrm>
            <a:prstGeom prst="rect">
              <a:avLst/>
            </a:prstGeom>
            <a:noFill/>
          </p:spPr>
          <p:txBody>
            <a:bodyPr wrap="square" lIns="0" rIns="0" rtlCol="0" anchor="t">
              <a:spAutoFit/>
            </a:bodyPr>
            <a:lstStyle/>
            <a:p>
              <a:pPr lvl="0" algn="just">
                <a:defRPr/>
              </a:pPr>
              <a:r>
                <a:rPr lang="id-ID" sz="1600" b="1" kern="0" dirty="0">
                  <a:latin typeface="Cambria" panose="02040503050406030204" pitchFamily="18" charset="0"/>
                  <a:ea typeface="Cambria" panose="02040503050406030204" pitchFamily="18" charset="0"/>
                </a:rPr>
                <a:t>Alternatif Desa Sasaran </a:t>
              </a:r>
            </a:p>
            <a:p>
              <a:pPr marL="342900" lvl="0" indent="-342900" algn="just">
                <a:buAutoNum type="arabicPeriod"/>
                <a:defRPr/>
              </a:pPr>
              <a:r>
                <a:rPr lang="id-ID" sz="1600" kern="0" dirty="0">
                  <a:latin typeface="Cambria" panose="02040503050406030204" pitchFamily="18" charset="0"/>
                  <a:ea typeface="Cambria" panose="02040503050406030204" pitchFamily="18" charset="0"/>
                </a:rPr>
                <a:t>Desa Sepang</a:t>
              </a:r>
            </a:p>
            <a:p>
              <a:pPr marL="342900" lvl="0" indent="-342900" algn="just">
                <a:buAutoNum type="arabicPeriod"/>
                <a:defRPr/>
              </a:pPr>
              <a:r>
                <a:rPr lang="id-ID" sz="1600" kern="0" dirty="0">
                  <a:latin typeface="Cambria" panose="02040503050406030204" pitchFamily="18" charset="0"/>
                  <a:ea typeface="Cambria" panose="02040503050406030204" pitchFamily="18" charset="0"/>
                </a:rPr>
                <a:t>Desa Sepang Kelod</a:t>
              </a:r>
            </a:p>
            <a:p>
              <a:pPr marL="342900" lvl="0" indent="-342900" algn="just">
                <a:buAutoNum type="arabicPeriod"/>
                <a:defRPr/>
              </a:pPr>
              <a:r>
                <a:rPr lang="id-ID" sz="1600" kern="0" dirty="0">
                  <a:latin typeface="Cambria" panose="02040503050406030204" pitchFamily="18" charset="0"/>
                  <a:ea typeface="Cambria" panose="02040503050406030204" pitchFamily="18" charset="0"/>
                </a:rPr>
                <a:t>Desa Pucak Sari </a:t>
              </a:r>
              <a:endParaRPr lang="es-ES" sz="1600" kern="0" dirty="0">
                <a:latin typeface="Cambria" panose="02040503050406030204" pitchFamily="18" charset="0"/>
                <a:ea typeface="Cambria" panose="02040503050406030204" pitchFamily="18" charset="0"/>
              </a:endParaRPr>
            </a:p>
          </p:txBody>
        </p:sp>
      </p:grpSp>
      <p:sp>
        <p:nvSpPr>
          <p:cNvPr id="58" name="Rectangle 57"/>
          <p:cNvSpPr/>
          <p:nvPr/>
        </p:nvSpPr>
        <p:spPr>
          <a:xfrm>
            <a:off x="826057" y="827808"/>
            <a:ext cx="9067151" cy="1015663"/>
          </a:xfrm>
          <a:prstGeom prst="rect">
            <a:avLst/>
          </a:prstGeom>
        </p:spPr>
        <p:txBody>
          <a:bodyPr wrap="square">
            <a:spAutoFit/>
          </a:bodyPr>
          <a:lstStyle/>
          <a:p>
            <a:pPr algn="ctr"/>
            <a:r>
              <a:rPr lang="id-ID" sz="2000" b="1" dirty="0">
                <a:solidFill>
                  <a:schemeClr val="bg1"/>
                </a:solidFill>
                <a:latin typeface="Cambria" panose="02040503050406030204" pitchFamily="18" charset="0"/>
              </a:rPr>
              <a:t>MAPPING  PENGEMBANGAN KAWASAN PERDESAAN TERKAIT PENANGGULANGAN KEMISKINAN BERBASIS PEMBANGUNAN PERTANIAN TERPADU DI KABUPATEN BULELENG TAHUN 2020</a:t>
            </a:r>
          </a:p>
        </p:txBody>
      </p:sp>
      <p:sp>
        <p:nvSpPr>
          <p:cNvPr id="60" name="Right Triangle 59"/>
          <p:cNvSpPr/>
          <p:nvPr/>
        </p:nvSpPr>
        <p:spPr>
          <a:xfrm rot="16200000">
            <a:off x="9274112" y="540239"/>
            <a:ext cx="1210388" cy="1455154"/>
          </a:xfrm>
          <a:prstGeom prst="rtTriangle">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64" name="Straight Connector 63"/>
          <p:cNvCxnSpPr/>
          <p:nvPr/>
        </p:nvCxnSpPr>
        <p:spPr>
          <a:xfrm>
            <a:off x="901700" y="3238500"/>
            <a:ext cx="3124200" cy="1588"/>
          </a:xfrm>
          <a:prstGeom prst="line">
            <a:avLst/>
          </a:prstGeom>
        </p:spPr>
        <p:style>
          <a:lnRef idx="3">
            <a:schemeClr val="accent4"/>
          </a:lnRef>
          <a:fillRef idx="0">
            <a:schemeClr val="accent4"/>
          </a:fillRef>
          <a:effectRef idx="2">
            <a:schemeClr val="accent4"/>
          </a:effectRef>
          <a:fontRef idx="minor">
            <a:schemeClr val="tx1"/>
          </a:fontRef>
        </p:style>
      </p:cxnSp>
      <p:cxnSp>
        <p:nvCxnSpPr>
          <p:cNvPr id="66" name="Straight Connector 65"/>
          <p:cNvCxnSpPr/>
          <p:nvPr/>
        </p:nvCxnSpPr>
        <p:spPr>
          <a:xfrm>
            <a:off x="4178300" y="3238500"/>
            <a:ext cx="3124200" cy="1588"/>
          </a:xfrm>
          <a:prstGeom prst="line">
            <a:avLst/>
          </a:prstGeom>
        </p:spPr>
        <p:style>
          <a:lnRef idx="3">
            <a:schemeClr val="accent4"/>
          </a:lnRef>
          <a:fillRef idx="0">
            <a:schemeClr val="accent4"/>
          </a:fillRef>
          <a:effectRef idx="2">
            <a:schemeClr val="accent4"/>
          </a:effectRef>
          <a:fontRef idx="minor">
            <a:schemeClr val="tx1"/>
          </a:fontRef>
        </p:style>
      </p:cxnSp>
      <p:cxnSp>
        <p:nvCxnSpPr>
          <p:cNvPr id="67" name="Straight Connector 66"/>
          <p:cNvCxnSpPr/>
          <p:nvPr/>
        </p:nvCxnSpPr>
        <p:spPr>
          <a:xfrm>
            <a:off x="7480300" y="3238500"/>
            <a:ext cx="3124200" cy="1588"/>
          </a:xfrm>
          <a:prstGeom prst="line">
            <a:avLst/>
          </a:prstGeom>
        </p:spPr>
        <p:style>
          <a:lnRef idx="3">
            <a:schemeClr val="accent4"/>
          </a:lnRef>
          <a:fillRef idx="0">
            <a:schemeClr val="accent4"/>
          </a:fillRef>
          <a:effectRef idx="2">
            <a:schemeClr val="accent4"/>
          </a:effectRef>
          <a:fontRef idx="minor">
            <a:schemeClr val="tx1"/>
          </a:fontRef>
        </p:style>
      </p:cxnSp>
      <p:cxnSp>
        <p:nvCxnSpPr>
          <p:cNvPr id="68" name="Straight Connector 67"/>
          <p:cNvCxnSpPr/>
          <p:nvPr/>
        </p:nvCxnSpPr>
        <p:spPr>
          <a:xfrm>
            <a:off x="901700" y="4762500"/>
            <a:ext cx="3124200" cy="1588"/>
          </a:xfrm>
          <a:prstGeom prst="line">
            <a:avLst/>
          </a:prstGeom>
        </p:spPr>
        <p:style>
          <a:lnRef idx="3">
            <a:schemeClr val="accent4"/>
          </a:lnRef>
          <a:fillRef idx="0">
            <a:schemeClr val="accent4"/>
          </a:fillRef>
          <a:effectRef idx="2">
            <a:schemeClr val="accent4"/>
          </a:effectRef>
          <a:fontRef idx="minor">
            <a:schemeClr val="tx1"/>
          </a:fontRef>
        </p:style>
      </p:cxnSp>
      <p:cxnSp>
        <p:nvCxnSpPr>
          <p:cNvPr id="69" name="Straight Connector 68"/>
          <p:cNvCxnSpPr/>
          <p:nvPr/>
        </p:nvCxnSpPr>
        <p:spPr>
          <a:xfrm>
            <a:off x="4178300" y="4762500"/>
            <a:ext cx="3124200" cy="1588"/>
          </a:xfrm>
          <a:prstGeom prst="line">
            <a:avLst/>
          </a:prstGeom>
        </p:spPr>
        <p:style>
          <a:lnRef idx="3">
            <a:schemeClr val="accent4"/>
          </a:lnRef>
          <a:fillRef idx="0">
            <a:schemeClr val="accent4"/>
          </a:fillRef>
          <a:effectRef idx="2">
            <a:schemeClr val="accent4"/>
          </a:effectRef>
          <a:fontRef idx="minor">
            <a:schemeClr val="tx1"/>
          </a:fontRef>
        </p:style>
      </p:cxnSp>
      <p:cxnSp>
        <p:nvCxnSpPr>
          <p:cNvPr id="70" name="Straight Connector 69"/>
          <p:cNvCxnSpPr/>
          <p:nvPr/>
        </p:nvCxnSpPr>
        <p:spPr>
          <a:xfrm>
            <a:off x="7480300" y="4762500"/>
            <a:ext cx="3124200" cy="1588"/>
          </a:xfrm>
          <a:prstGeom prst="line">
            <a:avLst/>
          </a:prstGeom>
        </p:spPr>
        <p:style>
          <a:lnRef idx="3">
            <a:schemeClr val="accent4"/>
          </a:lnRef>
          <a:fillRef idx="0">
            <a:schemeClr val="accent4"/>
          </a:fillRef>
          <a:effectRef idx="2">
            <a:schemeClr val="accent4"/>
          </a:effectRef>
          <a:fontRef idx="minor">
            <a:schemeClr val="tx1"/>
          </a:fontRef>
        </p:style>
      </p:cxnSp>
      <p:cxnSp>
        <p:nvCxnSpPr>
          <p:cNvPr id="72" name="Straight Connector 71"/>
          <p:cNvCxnSpPr/>
          <p:nvPr/>
        </p:nvCxnSpPr>
        <p:spPr>
          <a:xfrm>
            <a:off x="901700" y="6108700"/>
            <a:ext cx="3124200" cy="1588"/>
          </a:xfrm>
          <a:prstGeom prst="line">
            <a:avLst/>
          </a:prstGeom>
        </p:spPr>
        <p:style>
          <a:lnRef idx="3">
            <a:schemeClr val="accent4"/>
          </a:lnRef>
          <a:fillRef idx="0">
            <a:schemeClr val="accent4"/>
          </a:fillRef>
          <a:effectRef idx="2">
            <a:schemeClr val="accent4"/>
          </a:effectRef>
          <a:fontRef idx="minor">
            <a:schemeClr val="tx1"/>
          </a:fontRef>
        </p:style>
      </p:cxnSp>
      <p:cxnSp>
        <p:nvCxnSpPr>
          <p:cNvPr id="73" name="Straight Connector 72"/>
          <p:cNvCxnSpPr/>
          <p:nvPr/>
        </p:nvCxnSpPr>
        <p:spPr>
          <a:xfrm>
            <a:off x="4178300" y="6108700"/>
            <a:ext cx="3124200" cy="1588"/>
          </a:xfrm>
          <a:prstGeom prst="line">
            <a:avLst/>
          </a:prstGeom>
        </p:spPr>
        <p:style>
          <a:lnRef idx="3">
            <a:schemeClr val="accent4"/>
          </a:lnRef>
          <a:fillRef idx="0">
            <a:schemeClr val="accent4"/>
          </a:fillRef>
          <a:effectRef idx="2">
            <a:schemeClr val="accent4"/>
          </a:effectRef>
          <a:fontRef idx="minor">
            <a:schemeClr val="tx1"/>
          </a:fontRef>
        </p:style>
      </p:cxnSp>
      <p:cxnSp>
        <p:nvCxnSpPr>
          <p:cNvPr id="74" name="Straight Connector 73"/>
          <p:cNvCxnSpPr/>
          <p:nvPr/>
        </p:nvCxnSpPr>
        <p:spPr>
          <a:xfrm>
            <a:off x="7480300" y="6108700"/>
            <a:ext cx="3124200" cy="1588"/>
          </a:xfrm>
          <a:prstGeom prst="line">
            <a:avLst/>
          </a:prstGeom>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xmlns="" val="39937784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3" name="Picture 2" descr="celukan bawang">
            <a:extLst>
              <a:ext uri="{FF2B5EF4-FFF2-40B4-BE49-F238E27FC236}">
                <a16:creationId xmlns:a16="http://schemas.microsoft.com/office/drawing/2014/main" xmlns="" id="{4D962774-184B-4296-9994-19947AADD7FC}"/>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905001" y="1143000"/>
            <a:ext cx="1935163"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6084" name="Picture 3" descr="pel Buleleng">
            <a:extLst>
              <a:ext uri="{FF2B5EF4-FFF2-40B4-BE49-F238E27FC236}">
                <a16:creationId xmlns:a16="http://schemas.microsoft.com/office/drawing/2014/main" xmlns="" id="{22FC0ED8-29D1-41DE-95BF-80BF63E002B6}"/>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315201" y="3200400"/>
            <a:ext cx="3108325"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6085" name="Picture 4" descr="IMAG0036">
            <a:extLst>
              <a:ext uri="{FF2B5EF4-FFF2-40B4-BE49-F238E27FC236}">
                <a16:creationId xmlns:a16="http://schemas.microsoft.com/office/drawing/2014/main" xmlns="" id="{6C5A588A-C9B8-4FCC-95C6-6E184024760D}"/>
              </a:ext>
            </a:extLst>
          </p:cNvPr>
          <p:cNvPicPr>
            <a:picLocks noChangeAspect="1" noChangeArrowheads="1"/>
          </p:cNvPicPr>
          <p:nvPr/>
        </p:nvPicPr>
        <p:blipFill>
          <a:blip r:embed="rId4">
            <a:lum bright="12000"/>
            <a:extLst>
              <a:ext uri="{28A0092B-C50C-407E-A947-70E740481C1C}">
                <a14:useLocalDpi xmlns:a14="http://schemas.microsoft.com/office/drawing/2010/main" xmlns="" val="0"/>
              </a:ext>
            </a:extLst>
          </a:blip>
          <a:srcRect/>
          <a:stretch>
            <a:fillRect/>
          </a:stretch>
        </p:blipFill>
        <p:spPr bwMode="auto">
          <a:xfrm>
            <a:off x="3657600" y="1143000"/>
            <a:ext cx="32766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6086" name="Picture 5" descr="IMAG0003">
            <a:extLst>
              <a:ext uri="{FF2B5EF4-FFF2-40B4-BE49-F238E27FC236}">
                <a16:creationId xmlns:a16="http://schemas.microsoft.com/office/drawing/2014/main" xmlns="" id="{7442CD0E-5831-458A-81A2-5144D69A181D}"/>
              </a:ext>
            </a:extLst>
          </p:cNvPr>
          <p:cNvPicPr>
            <a:picLocks noChangeAspect="1" noChangeArrowheads="1"/>
          </p:cNvPicPr>
          <p:nvPr/>
        </p:nvPicPr>
        <p:blipFill>
          <a:blip r:embed="rId5">
            <a:lum bright="-24000"/>
            <a:extLst>
              <a:ext uri="{28A0092B-C50C-407E-A947-70E740481C1C}">
                <a14:useLocalDpi xmlns:a14="http://schemas.microsoft.com/office/drawing/2010/main" xmlns="" val="0"/>
              </a:ext>
            </a:extLst>
          </a:blip>
          <a:srcRect/>
          <a:stretch>
            <a:fillRect/>
          </a:stretch>
        </p:blipFill>
        <p:spPr bwMode="auto">
          <a:xfrm>
            <a:off x="7391400" y="1066800"/>
            <a:ext cx="2438400"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6087" name="Text Box 6">
            <a:extLst>
              <a:ext uri="{FF2B5EF4-FFF2-40B4-BE49-F238E27FC236}">
                <a16:creationId xmlns:a16="http://schemas.microsoft.com/office/drawing/2014/main" xmlns="" id="{F4A224AC-B39B-4889-8C10-8E82AB809774}"/>
              </a:ext>
            </a:extLst>
          </p:cNvPr>
          <p:cNvSpPr txBox="1">
            <a:spLocks noChangeArrowheads="1"/>
          </p:cNvSpPr>
          <p:nvPr/>
        </p:nvSpPr>
        <p:spPr bwMode="auto">
          <a:xfrm>
            <a:off x="1828800" y="228601"/>
            <a:ext cx="8839200"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eaLnBrk="1" hangingPunct="1">
              <a:spcBef>
                <a:spcPct val="0"/>
              </a:spcBef>
              <a:buClrTx/>
              <a:buSzTx/>
              <a:buFontTx/>
              <a:buNone/>
            </a:pPr>
            <a:r>
              <a:rPr lang="id-ID" altLang="en-US" sz="2000" b="1">
                <a:solidFill>
                  <a:srgbClr val="990000"/>
                </a:solidFill>
                <a:latin typeface="Tahoma" panose="020B0604030504040204" pitchFamily="34" charset="0"/>
              </a:rPr>
              <a:t>Akses Melalui Laut</a:t>
            </a:r>
            <a:r>
              <a:rPr lang="id-ID" altLang="en-US" sz="1800">
                <a:latin typeface="Arial" panose="020B0604020202020204" pitchFamily="34" charset="0"/>
              </a:rPr>
              <a:t>         </a:t>
            </a:r>
          </a:p>
          <a:p>
            <a:pPr eaLnBrk="1" hangingPunct="1">
              <a:spcBef>
                <a:spcPct val="0"/>
              </a:spcBef>
              <a:buClrTx/>
              <a:buSzTx/>
              <a:buFontTx/>
              <a:buNone/>
            </a:pPr>
            <a:r>
              <a:rPr lang="id-ID" altLang="en-US" sz="1800">
                <a:latin typeface="Arial" panose="020B0604020202020204" pitchFamily="34" charset="0"/>
              </a:rPr>
              <a:t> </a:t>
            </a:r>
            <a:r>
              <a:rPr lang="id-ID" altLang="en-US" sz="1800" b="1" u="sng">
                <a:solidFill>
                  <a:schemeClr val="accent2"/>
                </a:solidFill>
                <a:latin typeface="Arial" panose="020B0604020202020204" pitchFamily="34" charset="0"/>
              </a:rPr>
              <a:t>Wilayah Barat</a:t>
            </a:r>
            <a:r>
              <a:rPr lang="id-ID" altLang="en-US" sz="1800" b="1">
                <a:solidFill>
                  <a:schemeClr val="accent2"/>
                </a:solidFill>
                <a:latin typeface="Arial" panose="020B0604020202020204" pitchFamily="34" charset="0"/>
              </a:rPr>
              <a:t>   :   </a:t>
            </a:r>
            <a:r>
              <a:rPr lang="id-ID" altLang="en-US" sz="1800" b="1">
                <a:solidFill>
                  <a:srgbClr val="FF0000"/>
                </a:solidFill>
                <a:latin typeface="Arial" panose="020B0604020202020204" pitchFamily="34" charset="0"/>
              </a:rPr>
              <a:t>Pelabuhan Celukan Bawang</a:t>
            </a:r>
            <a:r>
              <a:rPr lang="en-US" altLang="en-US" sz="1800" b="1">
                <a:solidFill>
                  <a:srgbClr val="FF0000"/>
                </a:solidFill>
                <a:latin typeface="Arial" panose="020B0604020202020204" pitchFamily="34" charset="0"/>
              </a:rPr>
              <a:t>, Pegametan </a:t>
            </a:r>
            <a:r>
              <a:rPr lang="id-ID" altLang="en-US" sz="1800" b="1">
                <a:solidFill>
                  <a:srgbClr val="FF0000"/>
                </a:solidFill>
                <a:latin typeface="Arial" panose="020B0604020202020204" pitchFamily="34" charset="0"/>
              </a:rPr>
              <a:t>dan   Labuhan Lalang                                            </a:t>
            </a:r>
            <a:endParaRPr lang="en-US" altLang="en-US" sz="1800" b="1">
              <a:solidFill>
                <a:schemeClr val="accent2"/>
              </a:solidFill>
              <a:latin typeface="Arial" panose="020B0604020202020204" pitchFamily="34" charset="0"/>
            </a:endParaRPr>
          </a:p>
        </p:txBody>
      </p:sp>
      <p:pic>
        <p:nvPicPr>
          <p:cNvPr id="46088" name="Picture 7" descr="dd01352_">
            <a:extLst>
              <a:ext uri="{FF2B5EF4-FFF2-40B4-BE49-F238E27FC236}">
                <a16:creationId xmlns:a16="http://schemas.microsoft.com/office/drawing/2014/main" xmlns="" id="{60B92F8B-3A73-493F-A944-94016DEF184F}"/>
              </a:ext>
            </a:extLst>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8904288" y="5229226"/>
            <a:ext cx="863600" cy="931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6089" name="Text Box 8">
            <a:extLst>
              <a:ext uri="{FF2B5EF4-FFF2-40B4-BE49-F238E27FC236}">
                <a16:creationId xmlns:a16="http://schemas.microsoft.com/office/drawing/2014/main" xmlns="" id="{EA1A4605-2236-46D9-A6C4-52D32AA11BF1}"/>
              </a:ext>
            </a:extLst>
          </p:cNvPr>
          <p:cNvSpPr txBox="1">
            <a:spLocks noChangeArrowheads="1"/>
          </p:cNvSpPr>
          <p:nvPr/>
        </p:nvSpPr>
        <p:spPr bwMode="auto">
          <a:xfrm>
            <a:off x="3352800" y="4038600"/>
            <a:ext cx="38862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id-ID" altLang="en-US" sz="1800" b="1">
                <a:solidFill>
                  <a:schemeClr val="accent2"/>
                </a:solidFill>
                <a:latin typeface="Arial" panose="020B0604020202020204" pitchFamily="34" charset="0"/>
              </a:rPr>
              <a:t>Wilayah Tengah  : </a:t>
            </a:r>
          </a:p>
          <a:p>
            <a:pPr eaLnBrk="1" hangingPunct="1">
              <a:spcBef>
                <a:spcPct val="0"/>
              </a:spcBef>
              <a:buClrTx/>
              <a:buSzTx/>
              <a:buFontTx/>
              <a:buNone/>
            </a:pPr>
            <a:r>
              <a:rPr lang="id-ID" altLang="en-US" sz="1800" b="1">
                <a:solidFill>
                  <a:schemeClr val="accent2"/>
                </a:solidFill>
                <a:latin typeface="Arial" panose="020B0604020202020204" pitchFamily="34" charset="0"/>
              </a:rPr>
              <a:t>      Melalui  Pelabuhan Buleleng</a:t>
            </a:r>
            <a:endParaRPr lang="en-US" altLang="en-US" sz="1800" b="1">
              <a:solidFill>
                <a:schemeClr val="accent2"/>
              </a:solidFill>
              <a:latin typeface="Arial" panose="020B0604020202020204" pitchFamily="34" charset="0"/>
            </a:endParaRPr>
          </a:p>
        </p:txBody>
      </p:sp>
      <p:pic>
        <p:nvPicPr>
          <p:cNvPr id="46090" name="Picture 9" descr="ikan">
            <a:extLst>
              <a:ext uri="{FF2B5EF4-FFF2-40B4-BE49-F238E27FC236}">
                <a16:creationId xmlns:a16="http://schemas.microsoft.com/office/drawing/2014/main" xmlns="" id="{C38978B7-AD96-4B5C-9E1C-D5BFF4EF0B3D}"/>
              </a:ext>
            </a:extLst>
          </p:cNvPr>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1905000" y="4724400"/>
            <a:ext cx="3276600" cy="190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6091" name="Text Box 10">
            <a:extLst>
              <a:ext uri="{FF2B5EF4-FFF2-40B4-BE49-F238E27FC236}">
                <a16:creationId xmlns:a16="http://schemas.microsoft.com/office/drawing/2014/main" xmlns="" id="{DF410BB8-135E-4456-8A0A-0123B71178C6}"/>
              </a:ext>
            </a:extLst>
          </p:cNvPr>
          <p:cNvSpPr txBox="1">
            <a:spLocks noChangeArrowheads="1"/>
          </p:cNvSpPr>
          <p:nvPr/>
        </p:nvSpPr>
        <p:spPr bwMode="auto">
          <a:xfrm>
            <a:off x="6629400" y="5486401"/>
            <a:ext cx="2819400"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id-ID" altLang="en-US" sz="2000" b="1" u="sng">
                <a:solidFill>
                  <a:schemeClr val="accent2"/>
                </a:solidFill>
                <a:latin typeface="Arial" panose="020B0604020202020204" pitchFamily="34" charset="0"/>
              </a:rPr>
              <a:t>Wilayah Timur  </a:t>
            </a:r>
            <a:r>
              <a:rPr lang="id-ID" altLang="en-US" sz="2000" b="1">
                <a:solidFill>
                  <a:schemeClr val="accent2"/>
                </a:solidFill>
                <a:latin typeface="Arial" panose="020B0604020202020204" pitchFamily="34" charset="0"/>
              </a:rPr>
              <a:t>: Pelabuhan </a:t>
            </a:r>
            <a:r>
              <a:rPr lang="en-US" altLang="en-US" sz="2000" b="1">
                <a:solidFill>
                  <a:schemeClr val="accent2"/>
                </a:solidFill>
                <a:latin typeface="Arial" panose="020B0604020202020204" pitchFamily="34" charset="0"/>
              </a:rPr>
              <a:t>S</a:t>
            </a:r>
            <a:r>
              <a:rPr lang="id-ID" altLang="en-US" sz="2000" b="1">
                <a:solidFill>
                  <a:schemeClr val="accent2"/>
                </a:solidFill>
                <a:latin typeface="Arial" panose="020B0604020202020204" pitchFamily="34" charset="0"/>
              </a:rPr>
              <a:t>angsit</a:t>
            </a:r>
            <a:endParaRPr lang="en-US" altLang="en-US" sz="2000" b="1">
              <a:solidFill>
                <a:schemeClr val="accent2"/>
              </a:solidFill>
              <a:latin typeface="Arial" panose="020B0604020202020204" pitchFamily="34" charset="0"/>
            </a:endParaRPr>
          </a:p>
        </p:txBody>
      </p:sp>
      <p:sp>
        <p:nvSpPr>
          <p:cNvPr id="46092" name="AutoShape 11">
            <a:extLst>
              <a:ext uri="{FF2B5EF4-FFF2-40B4-BE49-F238E27FC236}">
                <a16:creationId xmlns:a16="http://schemas.microsoft.com/office/drawing/2014/main" xmlns="" id="{73415686-15E4-4CFF-8885-B68BB2380A1A}"/>
              </a:ext>
            </a:extLst>
          </p:cNvPr>
          <p:cNvSpPr>
            <a:spLocks noChangeArrowheads="1"/>
          </p:cNvSpPr>
          <p:nvPr/>
        </p:nvSpPr>
        <p:spPr bwMode="auto">
          <a:xfrm>
            <a:off x="5715000" y="5638800"/>
            <a:ext cx="762000" cy="228600"/>
          </a:xfrm>
          <a:prstGeom prst="leftArrow">
            <a:avLst>
              <a:gd name="adj1" fmla="val 50000"/>
              <a:gd name="adj2" fmla="val 83333"/>
            </a:avLst>
          </a:prstGeom>
          <a:solidFill>
            <a:schemeClr val="accent1"/>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sp>
        <p:nvSpPr>
          <p:cNvPr id="46093" name="AutoShape 12">
            <a:extLst>
              <a:ext uri="{FF2B5EF4-FFF2-40B4-BE49-F238E27FC236}">
                <a16:creationId xmlns:a16="http://schemas.microsoft.com/office/drawing/2014/main" xmlns="" id="{FDAD53CF-992B-4EF7-9443-8052526E879E}"/>
              </a:ext>
            </a:extLst>
          </p:cNvPr>
          <p:cNvSpPr>
            <a:spLocks noChangeArrowheads="1"/>
          </p:cNvSpPr>
          <p:nvPr/>
        </p:nvSpPr>
        <p:spPr bwMode="auto">
          <a:xfrm>
            <a:off x="9753600" y="1066800"/>
            <a:ext cx="609600" cy="457200"/>
          </a:xfrm>
          <a:prstGeom prst="curvedLeftArrow">
            <a:avLst>
              <a:gd name="adj1" fmla="val 20000"/>
              <a:gd name="adj2" fmla="val 40000"/>
              <a:gd name="adj3" fmla="val 44444"/>
            </a:avLst>
          </a:prstGeom>
          <a:solidFill>
            <a:schemeClr val="accent1"/>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sp>
        <p:nvSpPr>
          <p:cNvPr id="46094" name="AutoShape 13">
            <a:extLst>
              <a:ext uri="{FF2B5EF4-FFF2-40B4-BE49-F238E27FC236}">
                <a16:creationId xmlns:a16="http://schemas.microsoft.com/office/drawing/2014/main" xmlns="" id="{AD21AE8B-D146-4A79-B210-F340CF87139F}"/>
              </a:ext>
            </a:extLst>
          </p:cNvPr>
          <p:cNvSpPr>
            <a:spLocks noChangeArrowheads="1"/>
          </p:cNvSpPr>
          <p:nvPr/>
        </p:nvSpPr>
        <p:spPr bwMode="auto">
          <a:xfrm>
            <a:off x="6629400" y="990600"/>
            <a:ext cx="609600" cy="457200"/>
          </a:xfrm>
          <a:prstGeom prst="curvedLeftArrow">
            <a:avLst>
              <a:gd name="adj1" fmla="val 20000"/>
              <a:gd name="adj2" fmla="val 40000"/>
              <a:gd name="adj3" fmla="val 44444"/>
            </a:avLst>
          </a:prstGeom>
          <a:solidFill>
            <a:srgbClr val="FF0000"/>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sp>
        <p:nvSpPr>
          <p:cNvPr id="46095" name="AutoShape 14">
            <a:extLst>
              <a:ext uri="{FF2B5EF4-FFF2-40B4-BE49-F238E27FC236}">
                <a16:creationId xmlns:a16="http://schemas.microsoft.com/office/drawing/2014/main" xmlns="" id="{4DCC3F5D-A90E-422B-BD7E-6E3141A4F27C}"/>
              </a:ext>
            </a:extLst>
          </p:cNvPr>
          <p:cNvSpPr>
            <a:spLocks noChangeArrowheads="1"/>
          </p:cNvSpPr>
          <p:nvPr/>
        </p:nvSpPr>
        <p:spPr bwMode="auto">
          <a:xfrm>
            <a:off x="5867400" y="4038600"/>
            <a:ext cx="1447800" cy="228600"/>
          </a:xfrm>
          <a:prstGeom prst="rightArrow">
            <a:avLst>
              <a:gd name="adj1" fmla="val 50000"/>
              <a:gd name="adj2" fmla="val 158333"/>
            </a:avLst>
          </a:prstGeom>
          <a:solidFill>
            <a:schemeClr val="accent1"/>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sp>
        <p:nvSpPr>
          <p:cNvPr id="46096" name="Text Box 15">
            <a:extLst>
              <a:ext uri="{FF2B5EF4-FFF2-40B4-BE49-F238E27FC236}">
                <a16:creationId xmlns:a16="http://schemas.microsoft.com/office/drawing/2014/main" xmlns="" id="{9529E014-6980-4AAC-B674-4F484156EB0D}"/>
              </a:ext>
            </a:extLst>
          </p:cNvPr>
          <p:cNvSpPr txBox="1">
            <a:spLocks noChangeArrowheads="1"/>
          </p:cNvSpPr>
          <p:nvPr/>
        </p:nvSpPr>
        <p:spPr bwMode="auto">
          <a:xfrm>
            <a:off x="1813879" y="2819401"/>
            <a:ext cx="2842895" cy="1175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7219" tIns="48610" rIns="97219" bIns="48610">
            <a:spAutoFit/>
          </a:bodyPr>
          <a:lstStyle>
            <a:lvl1pPr defTabSz="971550">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defTabSz="9715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defTabSz="97155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defTabSz="971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defTabSz="971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defTabSz="971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defTabSz="971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defTabSz="971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defTabSz="971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just">
              <a:spcBef>
                <a:spcPct val="0"/>
              </a:spcBef>
              <a:buClrTx/>
              <a:buSzTx/>
              <a:buFontTx/>
              <a:buNone/>
            </a:pPr>
            <a:r>
              <a:rPr lang="en-US" altLang="en-US" sz="1400" b="1">
                <a:solidFill>
                  <a:srgbClr val="990000"/>
                </a:solidFill>
                <a:latin typeface="Bookman Old Style" panose="02050604050505020204" pitchFamily="18" charset="0"/>
              </a:rPr>
              <a:t>Dermaga Utama I  :    58 M</a:t>
            </a:r>
          </a:p>
          <a:p>
            <a:pPr algn="just">
              <a:spcBef>
                <a:spcPct val="0"/>
              </a:spcBef>
              <a:buClrTx/>
              <a:buSzTx/>
              <a:buFontTx/>
              <a:buNone/>
            </a:pPr>
            <a:r>
              <a:rPr lang="en-US" altLang="en-US" sz="1400" b="1">
                <a:solidFill>
                  <a:srgbClr val="990000"/>
                </a:solidFill>
                <a:latin typeface="Bookman Old Style" panose="02050604050505020204" pitchFamily="18" charset="0"/>
              </a:rPr>
              <a:t>Dermaga Utama II :  120 M</a:t>
            </a:r>
          </a:p>
          <a:p>
            <a:pPr algn="just">
              <a:spcBef>
                <a:spcPct val="0"/>
              </a:spcBef>
              <a:buClrTx/>
              <a:buSzTx/>
              <a:buFontTx/>
              <a:buNone/>
            </a:pPr>
            <a:r>
              <a:rPr lang="en-US" altLang="en-US" sz="1400" b="1">
                <a:solidFill>
                  <a:srgbClr val="990000"/>
                </a:solidFill>
                <a:latin typeface="Bookman Old Style" panose="02050604050505020204" pitchFamily="18" charset="0"/>
              </a:rPr>
              <a:t>Dermaga Utama III:    50 M</a:t>
            </a:r>
          </a:p>
          <a:p>
            <a:pPr algn="just">
              <a:spcBef>
                <a:spcPct val="0"/>
              </a:spcBef>
              <a:buClrTx/>
              <a:buSzTx/>
              <a:buFontTx/>
              <a:buNone/>
            </a:pPr>
            <a:r>
              <a:rPr lang="en-US" altLang="en-US" sz="1400" b="1">
                <a:solidFill>
                  <a:srgbClr val="990000"/>
                </a:solidFill>
                <a:latin typeface="Bookman Old Style" panose="02050604050505020204" pitchFamily="18" charset="0"/>
              </a:rPr>
              <a:t>Dermaga Khusus   :    72 M</a:t>
            </a:r>
          </a:p>
          <a:p>
            <a:pPr algn="just">
              <a:spcBef>
                <a:spcPct val="0"/>
              </a:spcBef>
              <a:buClrTx/>
              <a:buSzTx/>
              <a:buFontTx/>
              <a:buNone/>
            </a:pPr>
            <a:r>
              <a:rPr lang="en-US" altLang="en-US" sz="1400" b="1">
                <a:solidFill>
                  <a:srgbClr val="990000"/>
                </a:solidFill>
                <a:latin typeface="Bookman Old Style" panose="02050604050505020204" pitchFamily="18" charset="0"/>
              </a:rPr>
              <a:t>Gudang                  :  648 M</a:t>
            </a:r>
            <a:r>
              <a:rPr lang="en-US" altLang="en-US" sz="1400" b="1" baseline="30000">
                <a:solidFill>
                  <a:srgbClr val="990000"/>
                </a:solidFill>
                <a:latin typeface="Bookman Old Style" panose="02050604050505020204" pitchFamily="18" charset="0"/>
              </a:rPr>
              <a:t>2</a:t>
            </a:r>
            <a:endParaRPr lang="en-GB" altLang="en-US" sz="1400" b="1" baseline="30000">
              <a:solidFill>
                <a:srgbClr val="990000"/>
              </a:solidFill>
              <a:latin typeface="Bookman Old Style" panose="02050604050505020204" pitchFamily="18" charset="0"/>
            </a:endParaRPr>
          </a:p>
        </p:txBody>
      </p:sp>
      <p:pic>
        <p:nvPicPr>
          <p:cNvPr id="46097" name="Picture 4" descr="terima kasih.jpg">
            <a:extLst>
              <a:ext uri="{FF2B5EF4-FFF2-40B4-BE49-F238E27FC236}">
                <a16:creationId xmlns:a16="http://schemas.microsoft.com/office/drawing/2014/main" xmlns="" id="{BE3829C7-7069-4787-9557-DF78C3AAB1C8}"/>
              </a:ext>
            </a:extLst>
          </p:cNvPr>
          <p:cNvPicPr>
            <a:picLocks noChangeAspect="1"/>
          </p:cNvPicPr>
          <p:nvPr/>
        </p:nvPicPr>
        <p:blipFill>
          <a:blip r:embed="rId8">
            <a:extLst>
              <a:ext uri="{28A0092B-C50C-407E-A947-70E740481C1C}">
                <a14:useLocalDpi xmlns:a14="http://schemas.microsoft.com/office/drawing/2010/main" xmlns=""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 name="Rectangle 3">
            <a:extLst>
              <a:ext uri="{FF2B5EF4-FFF2-40B4-BE49-F238E27FC236}">
                <a16:creationId xmlns:a16="http://schemas.microsoft.com/office/drawing/2014/main" xmlns="" id="{95B9676B-9AC5-477E-872B-FE3D3585A718}"/>
              </a:ext>
            </a:extLst>
          </p:cNvPr>
          <p:cNvSpPr>
            <a:spLocks noChangeArrowheads="1"/>
          </p:cNvSpPr>
          <p:nvPr/>
        </p:nvSpPr>
        <p:spPr bwMode="auto">
          <a:xfrm>
            <a:off x="3835400" y="2143126"/>
            <a:ext cx="6832600" cy="779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7219" tIns="48610" rIns="97219" bIns="4861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eaLnBrk="1" hangingPunct="1">
              <a:spcBef>
                <a:spcPct val="0"/>
              </a:spcBef>
              <a:buClrTx/>
              <a:buSzTx/>
              <a:buFontTx/>
              <a:buNone/>
            </a:pPr>
            <a:r>
              <a:rPr lang="en-US" altLang="en-US" sz="3100" b="1" dirty="0">
                <a:solidFill>
                  <a:schemeClr val="bg1"/>
                </a:solidFill>
                <a:latin typeface="Arial" panose="020B0604020202020204" pitchFamily="34" charset="0"/>
              </a:rPr>
              <a:t>OM SANTIH, SANTIH, SANTIH  OM</a:t>
            </a:r>
          </a:p>
        </p:txBody>
      </p:sp>
      <p:sp>
        <p:nvSpPr>
          <p:cNvPr id="19" name="Text Box 4">
            <a:extLst>
              <a:ext uri="{FF2B5EF4-FFF2-40B4-BE49-F238E27FC236}">
                <a16:creationId xmlns:a16="http://schemas.microsoft.com/office/drawing/2014/main" xmlns="" id="{544B0D9A-98FF-4BC0-9D4A-693FA93DD56E}"/>
              </a:ext>
            </a:extLst>
          </p:cNvPr>
          <p:cNvSpPr txBox="1">
            <a:spLocks noChangeArrowheads="1"/>
          </p:cNvSpPr>
          <p:nvPr/>
        </p:nvSpPr>
        <p:spPr bwMode="auto">
          <a:xfrm>
            <a:off x="4667250" y="3214689"/>
            <a:ext cx="6000750" cy="928687"/>
          </a:xfrm>
          <a:prstGeom prst="rect">
            <a:avLst/>
          </a:prstGeom>
          <a:noFill/>
          <a:ln w="9525">
            <a:noFill/>
            <a:miter lim="800000"/>
            <a:headEnd/>
            <a:tailEnd/>
          </a:ln>
        </p:spPr>
        <p:txBody>
          <a:bodyPr lIns="97219" tIns="48610" rIns="97219" bIns="48610">
            <a:spAutoFit/>
          </a:bodyPr>
          <a:lstStyle/>
          <a:p>
            <a:pPr defTabSz="971550">
              <a:spcBef>
                <a:spcPct val="50000"/>
              </a:spcBef>
              <a:defRPr/>
            </a:pPr>
            <a:r>
              <a:rPr lang="en-US" sz="5400" b="1" dirty="0">
                <a:solidFill>
                  <a:schemeClr val="accent2">
                    <a:lumMod val="75000"/>
                  </a:schemeClr>
                </a:solidFill>
                <a:latin typeface="Georgia" pitchFamily="18" charset="0"/>
                <a:cs typeface="Arial" charset="0"/>
              </a:rPr>
              <a:t>TERIMA KASIH</a:t>
            </a:r>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3" fill="hold" grpId="0" nodeType="afterEffect">
                                  <p:stCondLst>
                                    <p:cond delay="0"/>
                                  </p:stCondLst>
                                  <p:iterate type="lt">
                                    <p:tmPct val="10000"/>
                                  </p:iterate>
                                  <p:childTnLst>
                                    <p:set>
                                      <p:cBhvr>
                                        <p:cTn id="6" dur="1" fill="hold">
                                          <p:stCondLst>
                                            <p:cond delay="0"/>
                                          </p:stCondLst>
                                        </p:cTn>
                                        <p:tgtEl>
                                          <p:spTgt spid="18">
                                            <p:txEl>
                                              <p:pRg st="0" end="0"/>
                                            </p:txEl>
                                          </p:spTgt>
                                        </p:tgtEl>
                                        <p:attrNameLst>
                                          <p:attrName>style.visibility</p:attrName>
                                        </p:attrNameLst>
                                      </p:cBhvr>
                                      <p:to>
                                        <p:strVal val="visible"/>
                                      </p:to>
                                    </p:set>
                                    <p:anim calcmode="lin" valueType="num">
                                      <p:cBhvr additive="base">
                                        <p:cTn id="7" dur="1000" fill="hold"/>
                                        <p:tgtEl>
                                          <p:spTgt spid="18">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3300"/>
                            </p:stCondLst>
                            <p:childTnLst>
                              <p:par>
                                <p:cTn id="10" presetID="8" presetClass="emph" presetSubtype="0" fill="hold" nodeType="afterEffect">
                                  <p:stCondLst>
                                    <p:cond delay="0"/>
                                  </p:stCondLst>
                                  <p:iterate type="lt">
                                    <p:tmPct val="10000"/>
                                  </p:iterate>
                                  <p:childTnLst>
                                    <p:animRot by="21600000">
                                      <p:cBhvr>
                                        <p:cTn id="11" dur="1000" fill="hold"/>
                                        <p:tgtEl>
                                          <p:spTgt spid="18">
                                            <p:txEl>
                                              <p:pRg st="0" end="0"/>
                                            </p:txEl>
                                          </p:spTgt>
                                        </p:tgtEl>
                                        <p:attrNameLst>
                                          <p:attrName>r</p:attrName>
                                        </p:attrNameLst>
                                      </p:cBhvr>
                                    </p:animRot>
                                  </p:childTnLst>
                                </p:cTn>
                              </p:par>
                            </p:childTnLst>
                          </p:cTn>
                        </p:par>
                        <p:par>
                          <p:cTn id="12" fill="hold" nodeType="afterGroup">
                            <p:stCondLst>
                              <p:cond delay="6600"/>
                            </p:stCondLst>
                            <p:childTnLst>
                              <p:par>
                                <p:cTn id="13" presetID="41" presetClass="exit" presetSubtype="0" fill="hold" grpId="1" nodeType="afterEffect">
                                  <p:stCondLst>
                                    <p:cond delay="0"/>
                                  </p:stCondLst>
                                  <p:iterate type="lt">
                                    <p:tmPct val="10000"/>
                                  </p:iterate>
                                  <p:childTnLst>
                                    <p:anim calcmode="lin" valueType="num">
                                      <p:cBhvr>
                                        <p:cTn id="14" dur="500"/>
                                        <p:tgtEl>
                                          <p:spTgt spid="1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p:tgtEl>
                                          <p:spTgt spid="18">
                                            <p:txEl>
                                              <p:pRg st="0" end="0"/>
                                            </p:txEl>
                                          </p:spTgt>
                                        </p:tgtEl>
                                        <p:attrNameLst>
                                          <p:attrName>ppt_y</p:attrName>
                                        </p:attrNameLst>
                                      </p:cBhvr>
                                      <p:tavLst>
                                        <p:tav tm="0">
                                          <p:val>
                                            <p:strVal val="ppt_y"/>
                                          </p:val>
                                        </p:tav>
                                        <p:tav tm="100000">
                                          <p:val>
                                            <p:strVal val="ppt_y"/>
                                          </p:val>
                                        </p:tav>
                                      </p:tavLst>
                                    </p:anim>
                                    <p:anim calcmode="lin" valueType="num">
                                      <p:cBhvr>
                                        <p:cTn id="16" dur="500"/>
                                        <p:tgtEl>
                                          <p:spTgt spid="18">
                                            <p:txEl>
                                              <p:pRg st="0" end="0"/>
                                            </p:txEl>
                                          </p:spTgt>
                                        </p:tgtEl>
                                        <p:attrNameLst>
                                          <p:attrName>ppt_h</p:attrName>
                                        </p:attrNameLst>
                                      </p:cBhvr>
                                      <p:tavLst>
                                        <p:tav tm="0">
                                          <p:val>
                                            <p:strVal val="ppt_h"/>
                                          </p:val>
                                        </p:tav>
                                        <p:tav tm="50000">
                                          <p:val>
                                            <p:strVal val="ppt_h+.01"/>
                                          </p:val>
                                        </p:tav>
                                        <p:tav tm="100000">
                                          <p:val>
                                            <p:strVal val="ppt_h/10"/>
                                          </p:val>
                                        </p:tav>
                                      </p:tavLst>
                                    </p:anim>
                                    <p:anim calcmode="lin" valueType="num">
                                      <p:cBhvr>
                                        <p:cTn id="17" dur="500"/>
                                        <p:tgtEl>
                                          <p:spTgt spid="18">
                                            <p:txEl>
                                              <p:pRg st="0" end="0"/>
                                            </p:txEl>
                                          </p:spTgt>
                                        </p:tgtEl>
                                        <p:attrNameLst>
                                          <p:attrName>ppt_w</p:attrName>
                                        </p:attrNameLst>
                                      </p:cBhvr>
                                      <p:tavLst>
                                        <p:tav tm="0">
                                          <p:val>
                                            <p:strVal val="ppt_w"/>
                                          </p:val>
                                        </p:tav>
                                        <p:tav tm="50000">
                                          <p:val>
                                            <p:strVal val="ppt_w+.01"/>
                                          </p:val>
                                        </p:tav>
                                        <p:tav tm="100000">
                                          <p:val>
                                            <p:strVal val="ppt_w/10"/>
                                          </p:val>
                                        </p:tav>
                                      </p:tavLst>
                                    </p:anim>
                                    <p:animEffect transition="out" filter="fade">
                                      <p:cBhvr>
                                        <p:cTn id="18" dur="500" tmFilter="0,0; .5, 0; 1, 1"/>
                                        <p:tgtEl>
                                          <p:spTgt spid="18">
                                            <p:txEl>
                                              <p:pRg st="0" end="0"/>
                                            </p:txEl>
                                          </p:spTgt>
                                        </p:tgtEl>
                                      </p:cBhvr>
                                    </p:animEffect>
                                    <p:set>
                                      <p:cBhvr>
                                        <p:cTn id="19" dur="1" fill="hold">
                                          <p:stCondLst>
                                            <p:cond delay="499"/>
                                          </p:stCondLst>
                                        </p:cTn>
                                        <p:tgtEl>
                                          <p:spTgt spid="18">
                                            <p:txEl>
                                              <p:pRg st="0" end="0"/>
                                            </p:txEl>
                                          </p:spTgt>
                                        </p:tgtEl>
                                        <p:attrNameLst>
                                          <p:attrName>style.visibility</p:attrName>
                                        </p:attrNameLst>
                                      </p:cBhvr>
                                      <p:to>
                                        <p:strVal val="hidden"/>
                                      </p:to>
                                    </p:set>
                                  </p:childTnLst>
                                </p:cTn>
                              </p:par>
                            </p:childTnLst>
                          </p:cTn>
                        </p:par>
                        <p:par>
                          <p:cTn id="20" fill="hold" nodeType="afterGroup">
                            <p:stCondLst>
                              <p:cond delay="8250"/>
                            </p:stCondLst>
                            <p:childTnLst>
                              <p:par>
                                <p:cTn id="21" presetID="41" presetClass="entr" presetSubtype="0" fill="hold" grpId="0" nodeType="afterEffect">
                                  <p:stCondLst>
                                    <p:cond delay="500"/>
                                  </p:stCondLst>
                                  <p:iterate type="lt">
                                    <p:tmPct val="10000"/>
                                  </p:iterate>
                                  <p:childTnLst>
                                    <p:set>
                                      <p:cBhvr>
                                        <p:cTn id="22" dur="1" fill="hold">
                                          <p:stCondLst>
                                            <p:cond delay="0"/>
                                          </p:stCondLst>
                                        </p:cTn>
                                        <p:tgtEl>
                                          <p:spTgt spid="19"/>
                                        </p:tgtEl>
                                        <p:attrNameLst>
                                          <p:attrName>style.visibility</p:attrName>
                                        </p:attrNameLst>
                                      </p:cBhvr>
                                      <p:to>
                                        <p:strVal val="visible"/>
                                      </p:to>
                                    </p:set>
                                    <p:anim calcmode="lin" valueType="num">
                                      <p:cBhvr>
                                        <p:cTn id="23" dur="10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24" dur="1000" fill="hold"/>
                                        <p:tgtEl>
                                          <p:spTgt spid="19"/>
                                        </p:tgtEl>
                                        <p:attrNameLst>
                                          <p:attrName>ppt_y</p:attrName>
                                        </p:attrNameLst>
                                      </p:cBhvr>
                                      <p:tavLst>
                                        <p:tav tm="0">
                                          <p:val>
                                            <p:strVal val="#ppt_y"/>
                                          </p:val>
                                        </p:tav>
                                        <p:tav tm="100000">
                                          <p:val>
                                            <p:strVal val="#ppt_y"/>
                                          </p:val>
                                        </p:tav>
                                      </p:tavLst>
                                    </p:anim>
                                    <p:anim calcmode="lin" valueType="num">
                                      <p:cBhvr>
                                        <p:cTn id="25" dur="10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26" dur="10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27" dur="1000" tmFilter="0,0; .5, 1; 1, 1"/>
                                        <p:tgtEl>
                                          <p:spTgt spid="19"/>
                                        </p:tgtEl>
                                      </p:cBhvr>
                                    </p:animEffect>
                                  </p:childTnLst>
                                </p:cTn>
                              </p:par>
                            </p:childTnLst>
                          </p:cTn>
                        </p:par>
                        <p:par>
                          <p:cTn id="28" fill="hold" nodeType="afterGroup">
                            <p:stCondLst>
                              <p:cond delay="10750"/>
                            </p:stCondLst>
                            <p:childTnLst>
                              <p:par>
                                <p:cTn id="29" presetID="34" presetClass="emph" presetSubtype="0" repeatCount="indefinite" fill="hold" grpId="1" nodeType="afterEffect">
                                  <p:stCondLst>
                                    <p:cond delay="0"/>
                                  </p:stCondLst>
                                  <p:endCondLst>
                                    <p:cond evt="onNext" delay="0">
                                      <p:tgtEl>
                                        <p:sldTgt/>
                                      </p:tgtEl>
                                    </p:cond>
                                  </p:endCondLst>
                                  <p:iterate type="lt">
                                    <p:tmPct val="10000"/>
                                  </p:iterate>
                                  <p:childTnLst>
                                    <p:animMotion origin="layout" path="M -1.08273E-6 2.75135E-6 L -1.08273E-6 -0.13365 " pathEditMode="relative" rAng="0" ptsTypes="AA">
                                      <p:cBhvr>
                                        <p:cTn id="30" dur="250" accel="50000" decel="50000" autoRev="1" fill="hold">
                                          <p:stCondLst>
                                            <p:cond delay="0"/>
                                          </p:stCondLst>
                                        </p:cTn>
                                        <p:tgtEl>
                                          <p:spTgt spid="19"/>
                                        </p:tgtEl>
                                        <p:attrNameLst>
                                          <p:attrName>ppt_x</p:attrName>
                                          <p:attrName>ppt_y</p:attrName>
                                        </p:attrNameLst>
                                      </p:cBhvr>
                                      <p:rCtr x="0" y="-6700"/>
                                    </p:animMotion>
                                    <p:animRot by="1500000">
                                      <p:cBhvr>
                                        <p:cTn id="31" dur="125" fill="hold">
                                          <p:stCondLst>
                                            <p:cond delay="0"/>
                                          </p:stCondLst>
                                        </p:cTn>
                                        <p:tgtEl>
                                          <p:spTgt spid="19"/>
                                        </p:tgtEl>
                                        <p:attrNameLst>
                                          <p:attrName>r</p:attrName>
                                        </p:attrNameLst>
                                      </p:cBhvr>
                                    </p:animRot>
                                    <p:animRot by="-1500000">
                                      <p:cBhvr>
                                        <p:cTn id="32" dur="125" fill="hold">
                                          <p:stCondLst>
                                            <p:cond delay="125"/>
                                          </p:stCondLst>
                                        </p:cTn>
                                        <p:tgtEl>
                                          <p:spTgt spid="19"/>
                                        </p:tgtEl>
                                        <p:attrNameLst>
                                          <p:attrName>r</p:attrName>
                                        </p:attrNameLst>
                                      </p:cBhvr>
                                    </p:animRot>
                                    <p:animRot by="-1500000">
                                      <p:cBhvr>
                                        <p:cTn id="33" dur="125" fill="hold">
                                          <p:stCondLst>
                                            <p:cond delay="250"/>
                                          </p:stCondLst>
                                        </p:cTn>
                                        <p:tgtEl>
                                          <p:spTgt spid="19"/>
                                        </p:tgtEl>
                                        <p:attrNameLst>
                                          <p:attrName>r</p:attrName>
                                        </p:attrNameLst>
                                      </p:cBhvr>
                                    </p:animRot>
                                    <p:animRot by="1500000">
                                      <p:cBhvr>
                                        <p:cTn id="34" dur="125" fill="hold">
                                          <p:stCondLst>
                                            <p:cond delay="375"/>
                                          </p:stCondLst>
                                        </p:cTn>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allAtOnce"/>
      <p:bldP spid="18" grpId="1" build="allAtOnce"/>
      <p:bldP spid="19" grpId="0"/>
      <p:bldP spid="19" grpId="1"/>
    </p:bldLst>
  </p:timing>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Template PresentationGo">
  <a:themeElements>
    <a:clrScheme name="PGO">
      <a:dk1>
        <a:sysClr val="windowText" lastClr="000000"/>
      </a:dk1>
      <a:lt1>
        <a:sysClr val="window" lastClr="FFFFFF"/>
      </a:lt1>
      <a:dk2>
        <a:srgbClr val="063951"/>
      </a:dk2>
      <a:lt2>
        <a:srgbClr val="F0EEEF"/>
      </a:lt2>
      <a:accent1>
        <a:srgbClr val="00B09B"/>
      </a:accent1>
      <a:accent2>
        <a:srgbClr val="F36F13"/>
      </a:accent2>
      <a:accent3>
        <a:srgbClr val="0D95BC"/>
      </a:accent3>
      <a:accent4>
        <a:srgbClr val="EBCB38"/>
      </a:accent4>
      <a:accent5>
        <a:srgbClr val="C13018"/>
      </a:accent5>
      <a:accent6>
        <a:srgbClr val="A2B969"/>
      </a:accent6>
      <a:hlink>
        <a:srgbClr val="6C2B43"/>
      </a:hlink>
      <a:folHlink>
        <a:srgbClr val="6C2B43"/>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1_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51226</TotalTime>
  <Words>787</Words>
  <Application>Microsoft Office PowerPoint</Application>
  <PresentationFormat>Custom</PresentationFormat>
  <Paragraphs>212</Paragraphs>
  <Slides>16</Slides>
  <Notes>1</Notes>
  <HiddenSlides>0</HiddenSlides>
  <MMClips>0</MMClips>
  <ScaleCrop>false</ScaleCrop>
  <HeadingPairs>
    <vt:vector size="4" baseType="variant">
      <vt:variant>
        <vt:lpstr>Theme</vt:lpstr>
      </vt:variant>
      <vt:variant>
        <vt:i4>8</vt:i4>
      </vt:variant>
      <vt:variant>
        <vt:lpstr>Slide Titles</vt:lpstr>
      </vt:variant>
      <vt:variant>
        <vt:i4>16</vt:i4>
      </vt:variant>
    </vt:vector>
  </HeadingPairs>
  <TitlesOfParts>
    <vt:vector size="24" baseType="lpstr">
      <vt:lpstr>4_Office Theme</vt:lpstr>
      <vt:lpstr>5_Office Theme</vt:lpstr>
      <vt:lpstr>3_Office Theme</vt:lpstr>
      <vt:lpstr>6_Office Theme</vt:lpstr>
      <vt:lpstr>7_Office Theme</vt:lpstr>
      <vt:lpstr>Template PresentationGo</vt:lpstr>
      <vt:lpstr>1_Template PresentationGo</vt:lpstr>
      <vt:lpstr>10_Office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Fajar Tejo Nuswantoro</dc:creator>
  <cp:lastModifiedBy>user</cp:lastModifiedBy>
  <cp:revision>2143</cp:revision>
  <cp:lastPrinted>2019-02-15T01:13:30Z</cp:lastPrinted>
  <dcterms:created xsi:type="dcterms:W3CDTF">2018-03-31T16:41:04Z</dcterms:created>
  <dcterms:modified xsi:type="dcterms:W3CDTF">2019-04-01T19:42:58Z</dcterms:modified>
</cp:coreProperties>
</file>