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308" r:id="rId2"/>
    <p:sldId id="320" r:id="rId3"/>
    <p:sldId id="322" r:id="rId4"/>
    <p:sldId id="323" r:id="rId5"/>
    <p:sldId id="332" r:id="rId6"/>
    <p:sldId id="298" r:id="rId7"/>
    <p:sldId id="324" r:id="rId8"/>
    <p:sldId id="328" r:id="rId9"/>
    <p:sldId id="327" r:id="rId10"/>
    <p:sldId id="329" r:id="rId11"/>
    <p:sldId id="334" r:id="rId12"/>
    <p:sldId id="335" r:id="rId13"/>
    <p:sldId id="336" r:id="rId14"/>
    <p:sldId id="337" r:id="rId15"/>
    <p:sldId id="338" r:id="rId16"/>
    <p:sldId id="339" r:id="rId17"/>
    <p:sldId id="330" r:id="rId18"/>
    <p:sldId id="331" r:id="rId19"/>
    <p:sldId id="325" r:id="rId20"/>
    <p:sldId id="326" r:id="rId21"/>
    <p:sldId id="333" r:id="rId22"/>
    <p:sldId id="296" r:id="rId2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4016"/>
    <a:srgbClr val="6E126A"/>
    <a:srgbClr val="7E804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0E7E3-9890-4856-94FD-FD550C9099E1}" type="datetimeFigureOut">
              <a:rPr lang="en-US" smtClean="0"/>
              <a:pPr/>
              <a:t>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C528F-143C-4E21-8BC4-41711F80C9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5310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95ABC-E1A8-4976-9EF9-2DAE6FAD7E66}" type="datetimeFigureOut">
              <a:rPr lang="en-US" smtClean="0"/>
              <a:pPr/>
              <a:t>2/18/2019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9AF2D-221E-4D0C-8E80-1AAE362582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2846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9259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166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2629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30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1221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9990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1882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2580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0337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6097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530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616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0651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0070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107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F2D-221E-4D0C-8E80-1AAE362582F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319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051EB7-6AC7-4601-81DA-44457ED81C8C}" type="datetimeFigureOut">
              <a:rPr lang="id-ID" smtClean="0"/>
              <a:pPr/>
              <a:t>18/02/2019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7F756B-EB05-4DB8-83F8-217EE0F73158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split orient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VIDEO%20INOVASI%20DESA%20KEC.KBTH%202018\G.%20BUKTI.mp4" TargetMode="External"/><Relationship Id="rId5" Type="http://schemas.openxmlformats.org/officeDocument/2006/relationships/image" Target="../media/image23.png"/><Relationship Id="rId4" Type="http://schemas.microsoft.com/office/2007/relationships/media" Target="NUL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VIDEO%20INOVASI%20DESA%20KEC.KBTH%202018\F.%20BENGKALA.mp4" TargetMode="External"/><Relationship Id="rId5" Type="http://schemas.openxmlformats.org/officeDocument/2006/relationships/image" Target="../media/image23.png"/><Relationship Id="rId4" Type="http://schemas.microsoft.com/office/2007/relationships/media" Target="NUL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NUL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NUL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NUL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VIDEO%20INOVASI%20DESA%20KEC.KBTH%202018\C.%20PAKISAN.mp4" TargetMode="External"/><Relationship Id="rId5" Type="http://schemas.openxmlformats.org/officeDocument/2006/relationships/image" Target="../media/image23.png"/><Relationship Id="rId4" Type="http://schemas.microsoft.com/office/2007/relationships/media" Target="NUL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ACER%20E1-422\Videos\ANIMASI%20Bendungan%20Tamblang%20Bali%20181106.mp4" TargetMode="Externa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Arial Black" pitchFamily="34" charset="0"/>
              </a:rPr>
              <a:t>Om </a:t>
            </a:r>
            <a:r>
              <a:rPr lang="en-US" sz="7200" dirty="0" err="1" smtClean="0">
                <a:solidFill>
                  <a:srgbClr val="FF0000"/>
                </a:solidFill>
                <a:latin typeface="Arial Black" pitchFamily="34" charset="0"/>
              </a:rPr>
              <a:t>Swastiastu</a:t>
            </a:r>
            <a:endParaRPr lang="en-US" sz="7200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026" name="Picture 2" descr="E:\IMG-20190211-WA00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2500306"/>
            <a:ext cx="9144000" cy="38242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smtClean="0">
                <a:solidFill>
                  <a:srgbClr val="FF0000"/>
                </a:solidFill>
                <a:latin typeface="Engravers MT" pitchFamily="18" charset="0"/>
              </a:rPr>
              <a:t>DI DESA BULIAN</a:t>
            </a:r>
          </a:p>
          <a:p>
            <a:pPr algn="ctr">
              <a:buNone/>
            </a:pPr>
            <a:r>
              <a:rPr lang="en-US" sz="3200" smtClean="0">
                <a:solidFill>
                  <a:srgbClr val="FF0000"/>
                </a:solidFill>
                <a:latin typeface="Engravers MT" pitchFamily="18" charset="0"/>
              </a:rPr>
              <a:t>  </a:t>
            </a:r>
            <a:endParaRPr lang="en-US" sz="3200">
              <a:solidFill>
                <a:srgbClr val="FF0000"/>
              </a:solidFill>
              <a:latin typeface="Engravers MT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6768751" cy="438236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id-ID" sz="4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OM SWASTYASTU </a:t>
            </a:r>
            <a:br>
              <a:rPr lang="id-ID" sz="4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</a:br>
            <a:r>
              <a:rPr lang="id-ID" sz="28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ASALAMU ALAIKUM WARAHMATULAH</a:t>
            </a:r>
            <a:r>
              <a:rPr lang="en-US" sz="28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I</a:t>
            </a:r>
            <a:r>
              <a:rPr lang="id-ID" sz="28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WABARAKATU</a:t>
            </a:r>
            <a:br>
              <a:rPr lang="id-ID" sz="28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</a:br>
            <a:r>
              <a:rPr lang="id-ID" sz="24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SALAM SEJAHTERA UNTUK KITA SEMUA </a:t>
            </a:r>
            <a:r>
              <a:rPr lang="id-ID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id-ID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</a:br>
            <a:r>
              <a:rPr lang="id-ID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NAMO BUDAYA</a:t>
            </a:r>
            <a:r>
              <a:rPr lang="en-US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SALOM</a:t>
            </a:r>
            <a:endParaRPr lang="id-ID" sz="44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3223320"/>
            <a:ext cx="1728192" cy="3456384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285851" y="585559"/>
            <a:ext cx="775147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KECAMATAN KUBUTAMBAHAN</a:t>
            </a:r>
            <a:endParaRPr lang="en-US" sz="36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64088" y="1167871"/>
            <a:ext cx="1992244" cy="647256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id-ID" sz="1600" b="1" dirty="0" smtClean="0"/>
              <a:t>SEBELAH UTARA</a:t>
            </a:r>
          </a:p>
          <a:p>
            <a:pPr algn="r"/>
            <a:r>
              <a:rPr lang="id-ID" sz="1600" b="1" dirty="0" smtClean="0"/>
              <a:t>LAUT BALI</a:t>
            </a:r>
            <a:endParaRPr lang="id-ID" sz="16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5506" y="1106141"/>
            <a:ext cx="848590" cy="85725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143900" y="2500306"/>
            <a:ext cx="1000100" cy="1218760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050" b="1" smtClean="0"/>
              <a:t>SEBELAH TIMUR</a:t>
            </a:r>
          </a:p>
          <a:p>
            <a:pPr algn="ctr"/>
            <a:r>
              <a:rPr lang="id-ID" sz="1050" b="1" smtClean="0"/>
              <a:t>KEC. TEJAKULA</a:t>
            </a:r>
            <a:endParaRPr lang="id-ID" sz="1050" b="1"/>
          </a:p>
        </p:txBody>
      </p:sp>
      <p:sp>
        <p:nvSpPr>
          <p:cNvPr id="19" name="Rounded Rectangle 18"/>
          <p:cNvSpPr/>
          <p:nvPr/>
        </p:nvSpPr>
        <p:spPr>
          <a:xfrm>
            <a:off x="4286248" y="3429000"/>
            <a:ext cx="928694" cy="1000132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100" b="1" smtClean="0"/>
              <a:t>SEBELAH BARAT</a:t>
            </a:r>
          </a:p>
          <a:p>
            <a:pPr algn="ctr"/>
            <a:r>
              <a:rPr lang="id-ID" sz="1100" b="1" smtClean="0"/>
              <a:t>KEC. SAWAN</a:t>
            </a:r>
            <a:endParaRPr lang="id-ID" sz="1100" b="1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993" y="135471"/>
            <a:ext cx="1259487" cy="115038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286116" y="142852"/>
            <a:ext cx="1874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6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PROFIL</a:t>
            </a:r>
            <a:endParaRPr lang="id-ID" sz="36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71472" y="1357298"/>
            <a:ext cx="3547682" cy="5278633"/>
          </a:xfrm>
          <a:prstGeom prst="roundRect">
            <a:avLst>
              <a:gd name="adj" fmla="val 3447"/>
            </a:avLst>
          </a:prstGeom>
          <a:solidFill>
            <a:schemeClr val="lt1">
              <a:alpha val="27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id-ID" sz="2300" dirty="0" smtClean="0">
                <a:solidFill>
                  <a:srgbClr val="C00000"/>
                </a:solidFill>
                <a:latin typeface="Arial Narrow" pitchFamily="34" charset="0"/>
              </a:rPr>
              <a:t>Kecamatan Kubutambahan merupakan salah satu Kecamatan dari   9 (sembilan) Kecamatan yang ada di Kabupaten Buleleng dengan luas wilayah 118.24 km</a:t>
            </a:r>
            <a:r>
              <a:rPr lang="id-ID" sz="2300" baseline="30000" dirty="0" smtClean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id-ID" sz="2300" dirty="0" smtClean="0">
                <a:solidFill>
                  <a:srgbClr val="C00000"/>
                </a:solidFill>
                <a:latin typeface="Arial Narrow" pitchFamily="34" charset="0"/>
              </a:rPr>
              <a:t>. Kecamatan Kubutambahan mewilayahi 13 ( tiga belas ) Desa Administrasi, 49  ( empat puluh 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Sembilan</a:t>
            </a:r>
            <a:r>
              <a:rPr lang="id-ID" sz="2300" dirty="0" smtClean="0">
                <a:solidFill>
                  <a:srgbClr val="C00000"/>
                </a:solidFill>
                <a:latin typeface="Arial Narrow" pitchFamily="34" charset="0"/>
              </a:rPr>
              <a:t>  ) Banjar Dinas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, </a:t>
            </a:r>
            <a:r>
              <a:rPr lang="id-ID" sz="2300" dirty="0" smtClean="0">
                <a:solidFill>
                  <a:srgbClr val="C00000"/>
                </a:solidFill>
                <a:latin typeface="Arial Narrow" pitchFamily="34" charset="0"/>
              </a:rPr>
              <a:t>22 ( dua puluh dua ) Desa Pakraman</a:t>
            </a:r>
            <a:r>
              <a:rPr lang="en-US" sz="23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dan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Subak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Abian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57 ( Lima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Puluh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Tujuh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) Serta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Subak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Sawah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12 (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Dua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300" dirty="0" err="1" smtClean="0">
                <a:solidFill>
                  <a:srgbClr val="C00000"/>
                </a:solidFill>
                <a:latin typeface="Arial Narrow" pitchFamily="34" charset="0"/>
              </a:rPr>
              <a:t>Belas</a:t>
            </a:r>
            <a:r>
              <a:rPr lang="en-US" sz="2300" dirty="0" smtClean="0">
                <a:solidFill>
                  <a:srgbClr val="C00000"/>
                </a:solidFill>
                <a:latin typeface="Arial Narrow" pitchFamily="34" charset="0"/>
              </a:rPr>
              <a:t> ) .</a:t>
            </a:r>
            <a:endParaRPr lang="en-US" sz="2300" dirty="0">
              <a:ln w="0"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19050" dir="2700000" algn="tl" rotWithShape="0">
                  <a:schemeClr val="bg1">
                    <a:alpha val="40000"/>
                  </a:schemeClr>
                </a:outerShdw>
              </a:effectLst>
              <a:latin typeface="Arial Narrow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385467" y="6286520"/>
            <a:ext cx="3115491" cy="500066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b="1" smtClean="0">
                <a:solidFill>
                  <a:srgbClr val="C00000"/>
                </a:solidFill>
              </a:rPr>
              <a:t>S</a:t>
            </a:r>
            <a:r>
              <a:rPr lang="id-ID" sz="1400" b="1" smtClean="0">
                <a:solidFill>
                  <a:srgbClr val="C00000"/>
                </a:solidFill>
              </a:rPr>
              <a:t>EBELAH SELATAN </a:t>
            </a:r>
          </a:p>
          <a:p>
            <a:pPr algn="ctr"/>
            <a:r>
              <a:rPr lang="id-ID" sz="1400" b="1" smtClean="0">
                <a:solidFill>
                  <a:srgbClr val="C00000"/>
                </a:solidFill>
              </a:rPr>
              <a:t>KAB. BADUNG DAN KAB. BANGLI</a:t>
            </a:r>
            <a:endParaRPr lang="id-ID" sz="1400" b="1">
              <a:solidFill>
                <a:srgbClr val="C00000"/>
              </a:solidFill>
            </a:endParaRPr>
          </a:p>
        </p:txBody>
      </p:sp>
      <p:pic>
        <p:nvPicPr>
          <p:cNvPr id="2050" name="Picture 2" descr="New Doc 4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1928802"/>
            <a:ext cx="2906713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8518180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928802"/>
            <a:ext cx="3929090" cy="4389120"/>
          </a:xfrm>
        </p:spPr>
        <p:txBody>
          <a:bodyPr>
            <a:noAutofit/>
          </a:bodyPr>
          <a:lstStyle/>
          <a:p>
            <a:pPr marL="514350" indent="-514350" algn="just"/>
            <a:r>
              <a:rPr lang="en-US" sz="1100" dirty="0" err="1" smtClean="0">
                <a:solidFill>
                  <a:srgbClr val="002060"/>
                </a:solidFill>
              </a:rPr>
              <a:t>Jumlah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Penduduk</a:t>
            </a:r>
            <a:r>
              <a:rPr lang="en-US" sz="1100" dirty="0" smtClean="0">
                <a:solidFill>
                  <a:srgbClr val="002060"/>
                </a:solidFill>
              </a:rPr>
              <a:t> : 66.774 orang </a:t>
            </a:r>
            <a:r>
              <a:rPr lang="en-US" sz="1100" dirty="0" err="1" smtClean="0">
                <a:solidFill>
                  <a:srgbClr val="002060"/>
                </a:solidFill>
              </a:rPr>
              <a:t>dengan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jumlah</a:t>
            </a:r>
            <a:r>
              <a:rPr lang="en-US" sz="1100" dirty="0" smtClean="0">
                <a:solidFill>
                  <a:srgbClr val="002060"/>
                </a:solidFill>
              </a:rPr>
              <a:t> RTS </a:t>
            </a:r>
            <a:r>
              <a:rPr lang="en-US" sz="1100" dirty="0" err="1" smtClean="0">
                <a:solidFill>
                  <a:srgbClr val="002060"/>
                </a:solidFill>
              </a:rPr>
              <a:t>sebanyak</a:t>
            </a:r>
            <a:r>
              <a:rPr lang="en-US" sz="1100" dirty="0" smtClean="0">
                <a:solidFill>
                  <a:srgbClr val="002060"/>
                </a:solidFill>
              </a:rPr>
              <a:t> 4.590 RTS </a:t>
            </a:r>
            <a:r>
              <a:rPr lang="en-US" sz="1100" dirty="0" err="1" smtClean="0">
                <a:solidFill>
                  <a:srgbClr val="002060"/>
                </a:solidFill>
              </a:rPr>
              <a:t>tersebar</a:t>
            </a:r>
            <a:r>
              <a:rPr lang="en-US" sz="1100" dirty="0" smtClean="0">
                <a:solidFill>
                  <a:srgbClr val="002060"/>
                </a:solidFill>
              </a:rPr>
              <a:t> di 13 </a:t>
            </a:r>
            <a:r>
              <a:rPr lang="en-US" sz="1100" dirty="0" err="1" smtClean="0">
                <a:solidFill>
                  <a:srgbClr val="002060"/>
                </a:solidFill>
              </a:rPr>
              <a:t>Desa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dengan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jumlah</a:t>
            </a:r>
            <a:r>
              <a:rPr lang="en-US" sz="1100" dirty="0" smtClean="0">
                <a:solidFill>
                  <a:srgbClr val="002060"/>
                </a:solidFill>
              </a:rPr>
              <a:t> RTS </a:t>
            </a:r>
            <a:r>
              <a:rPr lang="en-US" sz="1100" dirty="0" err="1" smtClean="0">
                <a:solidFill>
                  <a:srgbClr val="002060"/>
                </a:solidFill>
              </a:rPr>
              <a:t>terbesar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terdapat</a:t>
            </a:r>
            <a:r>
              <a:rPr lang="en-US" sz="1100" dirty="0" smtClean="0">
                <a:solidFill>
                  <a:srgbClr val="002060"/>
                </a:solidFill>
              </a:rPr>
              <a:t> di </a:t>
            </a:r>
            <a:r>
              <a:rPr lang="en-US" sz="1100" dirty="0" err="1" smtClean="0">
                <a:solidFill>
                  <a:srgbClr val="002060"/>
                </a:solidFill>
              </a:rPr>
              <a:t>Desa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Kubutambahan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dan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Desa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Tunjung</a:t>
            </a:r>
            <a:r>
              <a:rPr lang="en-US" sz="1100" dirty="0" smtClean="0">
                <a:solidFill>
                  <a:srgbClr val="002060"/>
                </a:solidFill>
              </a:rPr>
              <a:t>.</a:t>
            </a:r>
          </a:p>
          <a:p>
            <a:pPr marL="514350" indent="-514350" algn="just"/>
            <a:endParaRPr lang="en-US" sz="1100" dirty="0" smtClean="0">
              <a:solidFill>
                <a:srgbClr val="002060"/>
              </a:solidFill>
            </a:endParaRPr>
          </a:p>
          <a:p>
            <a:pPr marL="514350" indent="-514350" algn="just"/>
            <a:r>
              <a:rPr lang="en-US" sz="1100" dirty="0" err="1" smtClean="0">
                <a:solidFill>
                  <a:srgbClr val="002060"/>
                </a:solidFill>
              </a:rPr>
              <a:t>Potensi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Kecamatan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Kubutambahan</a:t>
            </a:r>
            <a:r>
              <a:rPr lang="en-US" sz="1100" dirty="0" smtClean="0">
                <a:solidFill>
                  <a:srgbClr val="002060"/>
                </a:solidFill>
              </a:rPr>
              <a:t> yang </a:t>
            </a:r>
            <a:r>
              <a:rPr lang="en-US" sz="1100" dirty="0" err="1" smtClean="0">
                <a:solidFill>
                  <a:srgbClr val="002060"/>
                </a:solidFill>
              </a:rPr>
              <a:t>memiliki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Karakteristik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nyegare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gunung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merupakan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daerah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Pertanian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dalam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arti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luas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meliputi</a:t>
            </a:r>
            <a:r>
              <a:rPr lang="en-US" sz="1100" dirty="0" smtClean="0">
                <a:solidFill>
                  <a:srgbClr val="002060"/>
                </a:solidFill>
              </a:rPr>
              <a:t>: </a:t>
            </a:r>
            <a:r>
              <a:rPr lang="en-US" sz="1100" dirty="0" err="1" smtClean="0">
                <a:solidFill>
                  <a:srgbClr val="002060"/>
                </a:solidFill>
              </a:rPr>
              <a:t>Perikanan</a:t>
            </a:r>
            <a:r>
              <a:rPr lang="en-US" sz="1100" dirty="0" smtClean="0">
                <a:solidFill>
                  <a:srgbClr val="002060"/>
                </a:solidFill>
              </a:rPr>
              <a:t>, Perkebunan, </a:t>
            </a:r>
            <a:r>
              <a:rPr lang="en-US" sz="1100" dirty="0" err="1" smtClean="0">
                <a:solidFill>
                  <a:srgbClr val="002060"/>
                </a:solidFill>
              </a:rPr>
              <a:t>Persawahan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dan</a:t>
            </a:r>
            <a:r>
              <a:rPr lang="en-US" sz="1100" dirty="0" smtClean="0">
                <a:solidFill>
                  <a:srgbClr val="002060"/>
                </a:solidFill>
              </a:rPr>
              <a:t> </a:t>
            </a:r>
            <a:r>
              <a:rPr lang="en-US" sz="1100" dirty="0" err="1" smtClean="0">
                <a:solidFill>
                  <a:srgbClr val="002060"/>
                </a:solidFill>
              </a:rPr>
              <a:t>Peternakan</a:t>
            </a:r>
            <a:r>
              <a:rPr lang="en-US" sz="1100" dirty="0" smtClean="0">
                <a:solidFill>
                  <a:srgbClr val="002060"/>
                </a:solidFill>
              </a:rPr>
              <a:t> .</a:t>
            </a:r>
          </a:p>
          <a:p>
            <a:pPr marL="514350" indent="-514350" algn="just"/>
            <a:r>
              <a:rPr lang="en-US" sz="1100" dirty="0" err="1">
                <a:solidFill>
                  <a:srgbClr val="002060"/>
                </a:solidFill>
              </a:rPr>
              <a:t>Potensi</a:t>
            </a:r>
            <a:r>
              <a:rPr lang="en-US" sz="1100" dirty="0">
                <a:solidFill>
                  <a:srgbClr val="002060"/>
                </a:solidFill>
              </a:rPr>
              <a:t> yang </a:t>
            </a:r>
            <a:r>
              <a:rPr lang="en-US" sz="1100" dirty="0" err="1">
                <a:solidFill>
                  <a:srgbClr val="002060"/>
                </a:solidFill>
              </a:rPr>
              <a:t>telah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dikembangkan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oleh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Kecamatan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Kubutambahan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dalam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bentuk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pengembangan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Desa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Wisata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dimana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Desa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Bengkala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sebagai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Desa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Wisata</a:t>
            </a:r>
            <a:r>
              <a:rPr lang="en-US" sz="1100" dirty="0">
                <a:solidFill>
                  <a:srgbClr val="002060"/>
                </a:solidFill>
              </a:rPr>
              <a:t>, </a:t>
            </a:r>
            <a:r>
              <a:rPr lang="en-US" sz="1100" dirty="0" err="1">
                <a:solidFill>
                  <a:srgbClr val="002060"/>
                </a:solidFill>
              </a:rPr>
              <a:t>Desa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Tajun</a:t>
            </a:r>
            <a:r>
              <a:rPr lang="en-US" sz="1100" dirty="0">
                <a:solidFill>
                  <a:srgbClr val="002060"/>
                </a:solidFill>
              </a:rPr>
              <a:t>, </a:t>
            </a:r>
            <a:r>
              <a:rPr lang="en-US" sz="1100" dirty="0" err="1">
                <a:solidFill>
                  <a:srgbClr val="002060"/>
                </a:solidFill>
              </a:rPr>
              <a:t>Desa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Bulian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dan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Desa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Kubutambahan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sebagai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Desa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Penyangga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 err="1">
                <a:solidFill>
                  <a:srgbClr val="002060"/>
                </a:solidFill>
              </a:rPr>
              <a:t>Wisata</a:t>
            </a:r>
            <a:r>
              <a:rPr lang="en-US" sz="1100" dirty="0">
                <a:solidFill>
                  <a:srgbClr val="002060"/>
                </a:solidFill>
              </a:rPr>
              <a:t>.</a:t>
            </a:r>
          </a:p>
          <a:p>
            <a:pPr marL="514350" indent="-514350" algn="just"/>
            <a:endParaRPr lang="en-US" sz="11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6116" y="642918"/>
            <a:ext cx="1874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PROFIL</a:t>
            </a:r>
            <a:endParaRPr lang="id-ID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KECAMATAN KUBUTAMBAHAN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571480"/>
            <a:ext cx="1259487" cy="11503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1840027"/>
            <a:ext cx="2039459" cy="13931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4773358"/>
            <a:ext cx="2087616" cy="1385945"/>
          </a:xfrm>
          <a:prstGeom prst="rect">
            <a:avLst/>
          </a:prstGeom>
        </p:spPr>
      </p:pic>
      <p:pic>
        <p:nvPicPr>
          <p:cNvPr id="1026" name="Picture 2" descr="C:\Users\user\Pictures\Pemkab_Buleleng_Kembangkan_Janger_Kolok_Bengkala_1728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58842" y="3584695"/>
            <a:ext cx="2245408" cy="1077333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9180" y="4773358"/>
            <a:ext cx="1835696" cy="13767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8841" y="2129312"/>
            <a:ext cx="2245408" cy="11227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4869160"/>
            <a:ext cx="3419872" cy="17099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6061" y="3383279"/>
            <a:ext cx="1843086" cy="138231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007" y="1707481"/>
            <a:ext cx="5338936" cy="2429624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2900" dirty="0" err="1" smtClean="0">
                <a:solidFill>
                  <a:srgbClr val="002060"/>
                </a:solidFill>
              </a:rPr>
              <a:t>Kecamatan</a:t>
            </a:r>
            <a:r>
              <a:rPr lang="en-US" sz="2900" dirty="0" smtClean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Kubutambahan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merupakan</a:t>
            </a:r>
            <a:r>
              <a:rPr lang="en-US" sz="2900" dirty="0">
                <a:solidFill>
                  <a:srgbClr val="002060"/>
                </a:solidFill>
              </a:rPr>
              <a:t> Daerah </a:t>
            </a:r>
            <a:r>
              <a:rPr lang="en-US" sz="2900" dirty="0" err="1">
                <a:solidFill>
                  <a:srgbClr val="002060"/>
                </a:solidFill>
              </a:rPr>
              <a:t>Rawan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Bencana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seperti</a:t>
            </a:r>
            <a:r>
              <a:rPr lang="en-US" sz="2900" dirty="0">
                <a:solidFill>
                  <a:srgbClr val="002060"/>
                </a:solidFill>
              </a:rPr>
              <a:t> Tanah </a:t>
            </a:r>
            <a:r>
              <a:rPr lang="en-US" sz="2900" dirty="0" err="1">
                <a:solidFill>
                  <a:srgbClr val="002060"/>
                </a:solidFill>
              </a:rPr>
              <a:t>Longsor</a:t>
            </a:r>
            <a:r>
              <a:rPr lang="en-US" sz="2900" dirty="0">
                <a:solidFill>
                  <a:srgbClr val="002060"/>
                </a:solidFill>
              </a:rPr>
              <a:t> , Air </a:t>
            </a:r>
            <a:r>
              <a:rPr lang="en-US" sz="2900" dirty="0" err="1">
                <a:solidFill>
                  <a:srgbClr val="002060"/>
                </a:solidFill>
              </a:rPr>
              <a:t>laut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Pasang</a:t>
            </a:r>
            <a:r>
              <a:rPr lang="en-US" sz="2900" dirty="0">
                <a:solidFill>
                  <a:srgbClr val="002060"/>
                </a:solidFill>
              </a:rPr>
              <a:t>, </a:t>
            </a:r>
            <a:r>
              <a:rPr lang="en-US" sz="2900" dirty="0" err="1">
                <a:solidFill>
                  <a:srgbClr val="002060"/>
                </a:solidFill>
              </a:rPr>
              <a:t>dan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Angin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Puting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 smtClean="0">
                <a:solidFill>
                  <a:srgbClr val="002060"/>
                </a:solidFill>
              </a:rPr>
              <a:t>Beliung</a:t>
            </a:r>
            <a:r>
              <a:rPr lang="en-US" sz="29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en-US" sz="2900" dirty="0" smtClean="0">
              <a:solidFill>
                <a:srgbClr val="002060"/>
              </a:solidFill>
            </a:endParaRPr>
          </a:p>
          <a:p>
            <a:pPr algn="just"/>
            <a:r>
              <a:rPr lang="en-US" sz="2900" dirty="0" err="1" smtClean="0">
                <a:solidFill>
                  <a:srgbClr val="002060"/>
                </a:solidFill>
              </a:rPr>
              <a:t>Jumlah</a:t>
            </a:r>
            <a:r>
              <a:rPr lang="en-US" sz="2900" dirty="0" smtClean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sekolah</a:t>
            </a:r>
            <a:r>
              <a:rPr lang="en-US" sz="2900" dirty="0">
                <a:solidFill>
                  <a:srgbClr val="002060"/>
                </a:solidFill>
              </a:rPr>
              <a:t>  SD,SMP </a:t>
            </a:r>
            <a:r>
              <a:rPr lang="en-US" sz="2900" dirty="0" err="1">
                <a:solidFill>
                  <a:srgbClr val="002060"/>
                </a:solidFill>
              </a:rPr>
              <a:t>dan</a:t>
            </a:r>
            <a:r>
              <a:rPr lang="en-US" sz="2900" dirty="0">
                <a:solidFill>
                  <a:srgbClr val="002060"/>
                </a:solidFill>
              </a:rPr>
              <a:t> SMA  : 91 </a:t>
            </a:r>
            <a:r>
              <a:rPr lang="en-US" sz="2900" dirty="0" smtClean="0">
                <a:solidFill>
                  <a:srgbClr val="002060"/>
                </a:solidFill>
              </a:rPr>
              <a:t>unit.</a:t>
            </a:r>
          </a:p>
          <a:p>
            <a:pPr marL="0" indent="0" algn="just">
              <a:buNone/>
            </a:pPr>
            <a:endParaRPr lang="en-US" sz="2900" dirty="0" smtClean="0">
              <a:solidFill>
                <a:srgbClr val="002060"/>
              </a:solidFill>
            </a:endParaRPr>
          </a:p>
          <a:p>
            <a:pPr algn="just"/>
            <a:r>
              <a:rPr lang="en-US" sz="2900" dirty="0" err="1" smtClean="0">
                <a:solidFill>
                  <a:srgbClr val="002060"/>
                </a:solidFill>
              </a:rPr>
              <a:t>Jumlah</a:t>
            </a:r>
            <a:r>
              <a:rPr lang="en-US" sz="2900" dirty="0" smtClean="0">
                <a:solidFill>
                  <a:srgbClr val="002060"/>
                </a:solidFill>
              </a:rPr>
              <a:t> </a:t>
            </a:r>
            <a:r>
              <a:rPr lang="en-US" sz="2900" dirty="0">
                <a:solidFill>
                  <a:srgbClr val="002060"/>
                </a:solidFill>
              </a:rPr>
              <a:t>TK / </a:t>
            </a:r>
            <a:r>
              <a:rPr lang="en-US" sz="2900" dirty="0" err="1">
                <a:solidFill>
                  <a:srgbClr val="002060"/>
                </a:solidFill>
              </a:rPr>
              <a:t>Paud</a:t>
            </a:r>
            <a:r>
              <a:rPr lang="en-US" sz="2900" dirty="0">
                <a:solidFill>
                  <a:srgbClr val="002060"/>
                </a:solidFill>
              </a:rPr>
              <a:t> Wilayah </a:t>
            </a:r>
            <a:r>
              <a:rPr lang="en-US" sz="2900" dirty="0" err="1">
                <a:solidFill>
                  <a:srgbClr val="002060"/>
                </a:solidFill>
              </a:rPr>
              <a:t>Kecamatan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Kubutambahan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sebanyak</a:t>
            </a:r>
            <a:r>
              <a:rPr lang="en-US" sz="2900" dirty="0">
                <a:solidFill>
                  <a:srgbClr val="002060"/>
                </a:solidFill>
              </a:rPr>
              <a:t> 17 Unit </a:t>
            </a:r>
            <a:r>
              <a:rPr lang="en-US" sz="2900" dirty="0" err="1">
                <a:solidFill>
                  <a:srgbClr val="002060"/>
                </a:solidFill>
              </a:rPr>
              <a:t>dimana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Ketua</a:t>
            </a:r>
            <a:r>
              <a:rPr lang="en-US" sz="2900" dirty="0">
                <a:solidFill>
                  <a:srgbClr val="002060"/>
                </a:solidFill>
              </a:rPr>
              <a:t> TP PKK </a:t>
            </a:r>
            <a:r>
              <a:rPr lang="en-US" sz="2900" dirty="0" err="1">
                <a:solidFill>
                  <a:srgbClr val="002060"/>
                </a:solidFill>
              </a:rPr>
              <a:t>Desa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sebagai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Bunda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Paud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masing</a:t>
            </a:r>
            <a:r>
              <a:rPr lang="en-US" sz="2900" dirty="0">
                <a:solidFill>
                  <a:srgbClr val="002060"/>
                </a:solidFill>
              </a:rPr>
              <a:t> – </a:t>
            </a:r>
            <a:r>
              <a:rPr lang="en-US" sz="2900" dirty="0" err="1">
                <a:solidFill>
                  <a:srgbClr val="002060"/>
                </a:solidFill>
              </a:rPr>
              <a:t>masing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Desa</a:t>
            </a:r>
            <a:r>
              <a:rPr lang="en-US" sz="2900" dirty="0">
                <a:solidFill>
                  <a:srgbClr val="002060"/>
                </a:solidFill>
              </a:rPr>
              <a:t> yang </a:t>
            </a:r>
            <a:r>
              <a:rPr lang="en-US" sz="2900" dirty="0" err="1">
                <a:solidFill>
                  <a:srgbClr val="002060"/>
                </a:solidFill>
              </a:rPr>
              <a:t>bertugas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membina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Paud</a:t>
            </a:r>
            <a:r>
              <a:rPr lang="en-US" sz="2900" dirty="0">
                <a:solidFill>
                  <a:srgbClr val="002060"/>
                </a:solidFill>
              </a:rPr>
              <a:t> di </a:t>
            </a:r>
            <a:r>
              <a:rPr lang="en-US" sz="2900" dirty="0" err="1">
                <a:solidFill>
                  <a:srgbClr val="002060"/>
                </a:solidFill>
              </a:rPr>
              <a:t>masing</a:t>
            </a:r>
            <a:r>
              <a:rPr lang="en-US" sz="2900" dirty="0">
                <a:solidFill>
                  <a:srgbClr val="002060"/>
                </a:solidFill>
              </a:rPr>
              <a:t> – </a:t>
            </a:r>
            <a:r>
              <a:rPr lang="en-US" sz="2900" dirty="0" err="1">
                <a:solidFill>
                  <a:srgbClr val="002060"/>
                </a:solidFill>
              </a:rPr>
              <a:t>masing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 smtClean="0">
                <a:solidFill>
                  <a:srgbClr val="002060"/>
                </a:solidFill>
              </a:rPr>
              <a:t>Desa</a:t>
            </a:r>
            <a:r>
              <a:rPr lang="en-US" sz="2900" dirty="0" smtClean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n-US" sz="2900" dirty="0" smtClean="0">
              <a:solidFill>
                <a:srgbClr val="002060"/>
              </a:solidFill>
            </a:endParaRPr>
          </a:p>
          <a:p>
            <a:pPr algn="just"/>
            <a:r>
              <a:rPr lang="en-US" sz="2900" dirty="0" err="1" smtClean="0">
                <a:solidFill>
                  <a:srgbClr val="002060"/>
                </a:solidFill>
              </a:rPr>
              <a:t>Jumlah</a:t>
            </a:r>
            <a:r>
              <a:rPr lang="en-US" sz="2900" dirty="0" smtClean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Puskesmas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dan</a:t>
            </a:r>
            <a:r>
              <a:rPr lang="en-US" sz="2900" dirty="0">
                <a:solidFill>
                  <a:srgbClr val="002060"/>
                </a:solidFill>
              </a:rPr>
              <a:t> </a:t>
            </a:r>
            <a:r>
              <a:rPr lang="en-US" sz="2900" dirty="0" err="1">
                <a:solidFill>
                  <a:srgbClr val="002060"/>
                </a:solidFill>
              </a:rPr>
              <a:t>Puskesdes</a:t>
            </a:r>
            <a:r>
              <a:rPr lang="en-US" sz="2900" dirty="0">
                <a:solidFill>
                  <a:srgbClr val="002060"/>
                </a:solidFill>
              </a:rPr>
              <a:t> : 14 unit.</a:t>
            </a:r>
          </a:p>
          <a:p>
            <a:pPr marL="0" indent="0" algn="just">
              <a:buNone/>
            </a:pPr>
            <a:endParaRPr lang="en-US" sz="2800" dirty="0">
              <a:solidFill>
                <a:srgbClr val="002060"/>
              </a:solidFill>
            </a:endParaRPr>
          </a:p>
          <a:p>
            <a:pPr algn="just"/>
            <a:endParaRPr lang="en-US" sz="28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478718" y="445361"/>
            <a:ext cx="8229600" cy="11430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KECAMATAN KUBUTAMBAHAN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18" y="285277"/>
            <a:ext cx="1261981" cy="1146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72" y="475521"/>
            <a:ext cx="1877731" cy="646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1310" y="1588361"/>
            <a:ext cx="2050273" cy="11565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6165" y="2922293"/>
            <a:ext cx="2052227" cy="13681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718" y="4390093"/>
            <a:ext cx="2111119" cy="12711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4390093"/>
            <a:ext cx="1664114" cy="12480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4617877" y="4413162"/>
            <a:ext cx="1889454" cy="14170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0213" y="4322057"/>
            <a:ext cx="1331751" cy="220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528235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id-ID" sz="3600" b="1" smtClean="0">
                <a:solidFill>
                  <a:srgbClr val="FF0000"/>
                </a:solidFill>
              </a:rPr>
              <a:t>Visi</a:t>
            </a:r>
            <a:r>
              <a:rPr lang="en-US" sz="3600" b="1" smtClean="0">
                <a:solidFill>
                  <a:srgbClr val="FF0000"/>
                </a:solidFill>
              </a:rPr>
              <a:t> dan </a:t>
            </a:r>
            <a:r>
              <a:rPr lang="id-ID" sz="3600" b="1" smtClean="0">
                <a:solidFill>
                  <a:srgbClr val="FF0000"/>
                </a:solidFill>
              </a:rPr>
              <a:t>Misi Kantor </a:t>
            </a:r>
            <a:r>
              <a:rPr lang="id-ID" sz="3600" b="1" dirty="0" smtClean="0">
                <a:solidFill>
                  <a:srgbClr val="FF0000"/>
                </a:solidFill>
              </a:rPr>
              <a:t>Camat Kubutambahan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181600"/>
          </a:xfrm>
        </p:spPr>
        <p:txBody>
          <a:bodyPr rtlCol="0">
            <a:normAutofit/>
          </a:bodyPr>
          <a:lstStyle/>
          <a:p>
            <a:pPr marL="712788" indent="-676275">
              <a:buNone/>
              <a:tabLst>
                <a:tab pos="712788" algn="l"/>
              </a:tabLst>
              <a:defRPr/>
            </a:pPr>
            <a:r>
              <a:rPr lang="id-ID" sz="2400" dirty="0" smtClean="0">
                <a:solidFill>
                  <a:srgbClr val="002060"/>
                </a:solidFill>
              </a:rPr>
              <a:t>Visi </a:t>
            </a:r>
            <a:r>
              <a:rPr lang="id-ID" sz="2400" smtClean="0">
                <a:solidFill>
                  <a:srgbClr val="002060"/>
                </a:solidFill>
              </a:rPr>
              <a:t>: “</a:t>
            </a:r>
            <a:r>
              <a:rPr lang="en-US" sz="2400" b="1" smtClean="0"/>
              <a:t>“ Prima Dalam Pelayanan Menuju Masyarakat Sejahtera yang Berlandaskan Tri Hita Karana “</a:t>
            </a:r>
            <a:endParaRPr lang="id-ID" sz="2400" dirty="0" smtClean="0">
              <a:solidFill>
                <a:srgbClr val="002060"/>
              </a:solidFill>
            </a:endParaRPr>
          </a:p>
          <a:p>
            <a:pPr marL="449263" indent="-412750">
              <a:buNone/>
              <a:tabLst>
                <a:tab pos="449263" algn="l"/>
              </a:tabLst>
              <a:defRPr/>
            </a:pPr>
            <a:r>
              <a:rPr lang="id-ID" sz="2400" dirty="0" smtClean="0"/>
              <a:t>Misi : </a:t>
            </a:r>
          </a:p>
          <a:p>
            <a:pPr lvl="0"/>
            <a:r>
              <a:rPr lang="id-ID" sz="2000" b="1" smtClean="0"/>
              <a:t>Meningkatkan Kualitas Pelayanan</a:t>
            </a:r>
            <a:r>
              <a:rPr lang="en-US" sz="2000" b="1" smtClean="0"/>
              <a:t> dan </a:t>
            </a:r>
            <a:r>
              <a:rPr lang="id-ID" sz="2000" b="1" smtClean="0"/>
              <a:t>Rasa Aman </a:t>
            </a:r>
            <a:r>
              <a:rPr lang="en-US" sz="2000" b="1" smtClean="0"/>
              <a:t>pada</a:t>
            </a:r>
            <a:r>
              <a:rPr lang="id-ID" sz="2000" b="1" smtClean="0"/>
              <a:t> Masyarakat</a:t>
            </a:r>
            <a:r>
              <a:rPr lang="en-US" sz="2000" b="1" smtClean="0"/>
              <a:t>.</a:t>
            </a:r>
            <a:endParaRPr lang="en-US" sz="2000" smtClean="0"/>
          </a:p>
          <a:p>
            <a:pPr lvl="0"/>
            <a:r>
              <a:rPr lang="en-US" sz="2000" b="1" smtClean="0"/>
              <a:t>Meningkatkan kualitas SDM Aparatur dan Masyarakat Kecamatan Kubutambahan.</a:t>
            </a:r>
            <a:endParaRPr lang="en-US" sz="2000" smtClean="0"/>
          </a:p>
          <a:p>
            <a:pPr lvl="0"/>
            <a:r>
              <a:rPr lang="en-US" sz="2000" b="1" smtClean="0"/>
              <a:t>Meningkatkan Pembangunan Desa menuju Desa Mandiri dan Sejahtera.</a:t>
            </a:r>
            <a:endParaRPr lang="en-US" sz="2000"/>
          </a:p>
        </p:txBody>
      </p:sp>
      <p:pic>
        <p:nvPicPr>
          <p:cNvPr id="2050" name="Picture 2" descr="D:\2019\FB_IMG_15502913640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4071942"/>
            <a:ext cx="4157634" cy="26581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en-US" smtClean="0"/>
              <a:t>INOVASI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yang </a:t>
            </a:r>
            <a:r>
              <a:rPr lang="en-US" dirty="0" err="1" smtClean="0"/>
              <a:t>dimilliki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,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Desa</a:t>
            </a:r>
            <a:r>
              <a:rPr lang="en-US" dirty="0" smtClean="0"/>
              <a:t> di </a:t>
            </a:r>
            <a:r>
              <a:rPr lang="en-US" dirty="0" err="1" smtClean="0"/>
              <a:t>wilayah</a:t>
            </a:r>
            <a:r>
              <a:rPr lang="en-US" dirty="0" smtClean="0"/>
              <a:t> </a:t>
            </a:r>
            <a:r>
              <a:rPr lang="en-US" dirty="0" err="1" smtClean="0"/>
              <a:t>Kecamatan</a:t>
            </a:r>
            <a:r>
              <a:rPr lang="en-US" dirty="0" smtClean="0"/>
              <a:t> </a:t>
            </a:r>
            <a:r>
              <a:rPr lang="en-US" dirty="0" err="1" smtClean="0"/>
              <a:t>Kubutambahan</a:t>
            </a:r>
            <a:r>
              <a:rPr lang="en-US" dirty="0" smtClean="0"/>
              <a:t>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Inovasi</a:t>
            </a:r>
            <a:r>
              <a:rPr lang="en-US" dirty="0" smtClean="0"/>
              <a:t> </a:t>
            </a:r>
            <a:r>
              <a:rPr lang="en-US" dirty="0" err="1" smtClean="0"/>
              <a:t>diantaranya</a:t>
            </a:r>
            <a:r>
              <a:rPr lang="en-US" dirty="0" smtClean="0"/>
              <a:t> :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err="1" smtClean="0"/>
              <a:t>Budidaya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Pengolahan</a:t>
            </a:r>
            <a:r>
              <a:rPr lang="en-US" sz="2400" dirty="0" smtClean="0"/>
              <a:t> </a:t>
            </a:r>
            <a:r>
              <a:rPr lang="en-US" sz="2400" dirty="0" err="1" smtClean="0"/>
              <a:t>Ketela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Produk</a:t>
            </a:r>
            <a:r>
              <a:rPr lang="en-US" sz="2400" dirty="0" smtClean="0"/>
              <a:t>  </a:t>
            </a:r>
            <a:r>
              <a:rPr lang="en-US" sz="2400" dirty="0" err="1" smtClean="0"/>
              <a:t>salah</a:t>
            </a:r>
            <a:r>
              <a:rPr lang="en-US" sz="2400" dirty="0" smtClean="0"/>
              <a:t> </a:t>
            </a:r>
            <a:r>
              <a:rPr lang="en-US" sz="2400" dirty="0" err="1" smtClean="0"/>
              <a:t>satunya</a:t>
            </a:r>
            <a:r>
              <a:rPr lang="en-US" sz="2400" dirty="0" smtClean="0"/>
              <a:t> </a:t>
            </a:r>
            <a:r>
              <a:rPr lang="en-US" sz="2400" dirty="0" err="1" smtClean="0"/>
              <a:t>Beras</a:t>
            </a:r>
            <a:r>
              <a:rPr lang="en-US" sz="2400" dirty="0" smtClean="0"/>
              <a:t> </a:t>
            </a:r>
            <a:r>
              <a:rPr lang="en-US" sz="2400" dirty="0" err="1" smtClean="0"/>
              <a:t>sela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dikembangkan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Tani</a:t>
            </a:r>
            <a:r>
              <a:rPr lang="en-US" sz="2400" dirty="0" smtClean="0"/>
              <a:t> “ </a:t>
            </a:r>
            <a:r>
              <a:rPr lang="en-US" sz="2400" dirty="0" err="1" smtClean="0"/>
              <a:t>Kerta</a:t>
            </a:r>
            <a:r>
              <a:rPr lang="en-US" sz="2400" dirty="0" smtClean="0"/>
              <a:t> </a:t>
            </a:r>
            <a:r>
              <a:rPr lang="en-US" sz="2400" dirty="0" err="1" smtClean="0"/>
              <a:t>Winangun</a:t>
            </a:r>
            <a:r>
              <a:rPr lang="en-US" sz="2400" dirty="0" smtClean="0"/>
              <a:t>” </a:t>
            </a:r>
            <a:r>
              <a:rPr lang="en-US" sz="2400" dirty="0" err="1" smtClean="0"/>
              <a:t>Desa</a:t>
            </a:r>
            <a:r>
              <a:rPr lang="en-US" sz="2400" dirty="0" smtClean="0"/>
              <a:t> </a:t>
            </a:r>
            <a:r>
              <a:rPr lang="en-US" sz="2400" dirty="0" err="1" smtClean="0"/>
              <a:t>Bukti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KWT “</a:t>
            </a:r>
            <a:r>
              <a:rPr lang="en-US" sz="2400" dirty="0" err="1" smtClean="0"/>
              <a:t>Mekar</a:t>
            </a:r>
            <a:r>
              <a:rPr lang="en-US" sz="2400" dirty="0" smtClean="0"/>
              <a:t> Sari” </a:t>
            </a:r>
            <a:r>
              <a:rPr lang="en-US" sz="2400" dirty="0" err="1" smtClean="0"/>
              <a:t>Desa</a:t>
            </a:r>
            <a:r>
              <a:rPr lang="en-US" sz="2400" dirty="0" smtClean="0"/>
              <a:t> </a:t>
            </a:r>
            <a:r>
              <a:rPr lang="en-US" sz="2400" dirty="0" err="1" smtClean="0"/>
              <a:t>Bukti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/>
          </a:p>
        </p:txBody>
      </p:sp>
      <p:pic>
        <p:nvPicPr>
          <p:cNvPr id="4" name="G. BUKTI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2" y="0"/>
            <a:ext cx="9144000" cy="6929462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3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INOVASI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itchFamily="2" charset="2"/>
              <a:buChar char="Ø"/>
            </a:pPr>
            <a:r>
              <a:rPr lang="en-US" smtClean="0"/>
              <a:t>Budidaya dan Pengolahan Tanaman Kunir/Kunyit dengan Produk diantaranya Jamu Kunyit ‘Sakuntala” Desa Bengkala</a:t>
            </a:r>
          </a:p>
          <a:p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F. BENGKALA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71462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INOVASI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Budidaya</a:t>
            </a:r>
            <a:r>
              <a:rPr lang="en-US" dirty="0" smtClean="0"/>
              <a:t> </a:t>
            </a:r>
            <a:r>
              <a:rPr lang="en-US" dirty="0" err="1" smtClean="0"/>
              <a:t>Tanaman</a:t>
            </a:r>
            <a:r>
              <a:rPr lang="en-US" dirty="0" smtClean="0"/>
              <a:t> </a:t>
            </a:r>
            <a:r>
              <a:rPr lang="en-US" dirty="0" err="1" smtClean="0"/>
              <a:t>Hortikultura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Naga di </a:t>
            </a:r>
            <a:r>
              <a:rPr lang="en-US" dirty="0" err="1" smtClean="0"/>
              <a:t>Desa</a:t>
            </a:r>
            <a:r>
              <a:rPr lang="en-US" dirty="0" smtClean="0"/>
              <a:t> </a:t>
            </a:r>
            <a:r>
              <a:rPr lang="en-US" dirty="0" err="1" smtClean="0"/>
              <a:t>Bulian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553319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. BULIAN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159" y="0"/>
            <a:ext cx="9129841" cy="6858000"/>
          </a:xfrm>
        </p:spPr>
      </p:pic>
    </p:spTree>
    <p:extLst>
      <p:ext uri="{BB962C8B-B14F-4D97-AF65-F5344CB8AC3E}">
        <p14:creationId xmlns:p14="http://schemas.microsoft.com/office/powerpoint/2010/main" xmlns="" val="290327251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INOVASI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Produksi</a:t>
            </a:r>
            <a:r>
              <a:rPr lang="en-US" dirty="0" smtClean="0"/>
              <a:t> Air </a:t>
            </a:r>
            <a:r>
              <a:rPr lang="en-US" dirty="0" err="1" smtClean="0"/>
              <a:t>Minum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</a:t>
            </a:r>
            <a:r>
              <a:rPr lang="en-US" dirty="0" err="1" smtClean="0"/>
              <a:t>Desa</a:t>
            </a:r>
            <a:r>
              <a:rPr lang="en-US" dirty="0" smtClean="0"/>
              <a:t> </a:t>
            </a:r>
            <a:r>
              <a:rPr lang="en-US" dirty="0" err="1" smtClean="0"/>
              <a:t>Tamblang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773896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. TAMBLANG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415025091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INOVASI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Pengelohan</a:t>
            </a:r>
            <a:r>
              <a:rPr lang="en-US" dirty="0" smtClean="0"/>
              <a:t> </a:t>
            </a:r>
            <a:r>
              <a:rPr lang="en-US" dirty="0" err="1" smtClean="0"/>
              <a:t>Sampah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Pupuk</a:t>
            </a:r>
            <a:r>
              <a:rPr lang="en-US" dirty="0" smtClean="0"/>
              <a:t> di </a:t>
            </a:r>
            <a:r>
              <a:rPr lang="en-US" dirty="0" err="1" smtClean="0"/>
              <a:t>Desa</a:t>
            </a:r>
            <a:r>
              <a:rPr lang="en-US" dirty="0" smtClean="0"/>
              <a:t> </a:t>
            </a:r>
            <a:r>
              <a:rPr lang="en-US" dirty="0" err="1" smtClean="0"/>
              <a:t>Tajun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48455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. TAJUN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xmlns="" val="28812238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2019\lomba HKG -KB - Kesehatan desa Pakisan\file 1\IMG_45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241" y="-12184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38962"/>
          </a:xfrm>
        </p:spPr>
        <p:txBody>
          <a:bodyPr/>
          <a:lstStyle/>
          <a:p>
            <a:r>
              <a:rPr lang="en-US" dirty="0" smtClean="0"/>
              <a:t>         INOVASI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913702"/>
            <a:ext cx="8229600" cy="932114"/>
          </a:xfrm>
        </p:spPr>
        <p:txBody>
          <a:bodyPr/>
          <a:lstStyle/>
          <a:p>
            <a:r>
              <a:rPr lang="en-US" dirty="0" err="1" smtClean="0">
                <a:solidFill>
                  <a:schemeClr val="accent2"/>
                </a:solidFill>
              </a:rPr>
              <a:t>Budidaya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Tanaman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Cabe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Pakisan</a:t>
            </a:r>
            <a:r>
              <a:rPr lang="en-US" dirty="0" smtClean="0">
                <a:solidFill>
                  <a:schemeClr val="accent2"/>
                </a:solidFill>
              </a:rPr>
              <a:t> yang </a:t>
            </a:r>
            <a:r>
              <a:rPr lang="en-US" dirty="0" err="1" smtClean="0">
                <a:solidFill>
                  <a:schemeClr val="accent2"/>
                </a:solidFill>
              </a:rPr>
              <a:t>hasilnya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sering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ditampilkan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dalam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ajang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pameran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produk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pertanian</a:t>
            </a:r>
            <a:r>
              <a:rPr lang="en-US" dirty="0" smtClean="0">
                <a:solidFill>
                  <a:schemeClr val="accent2"/>
                </a:solidFill>
              </a:rPr>
              <a:t>.</a:t>
            </a: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. PAKISAN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704088"/>
            <a:ext cx="7776864" cy="114073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PEMBANGUNAN SKALA BESAR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5410944" cy="3437736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 smtClean="0"/>
              <a:t>Proyek</a:t>
            </a:r>
            <a:r>
              <a:rPr lang="en-US" sz="2400" dirty="0" smtClean="0"/>
              <a:t> </a:t>
            </a:r>
            <a:r>
              <a:rPr lang="en-US" sz="2400" dirty="0" err="1" smtClean="0"/>
              <a:t>Bendungan</a:t>
            </a:r>
            <a:r>
              <a:rPr lang="en-US" sz="2400" dirty="0" smtClean="0"/>
              <a:t> </a:t>
            </a:r>
            <a:r>
              <a:rPr lang="en-US" sz="2400" dirty="0" err="1" smtClean="0"/>
              <a:t>Tamblang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proses </a:t>
            </a:r>
            <a:r>
              <a:rPr lang="en-US" sz="2400" dirty="0" err="1" smtClean="0"/>
              <a:t>Konsultasi</a:t>
            </a:r>
            <a:r>
              <a:rPr lang="en-US" sz="2400" dirty="0" smtClean="0"/>
              <a:t> </a:t>
            </a:r>
            <a:r>
              <a:rPr lang="en-US" sz="2400" dirty="0" err="1" smtClean="0"/>
              <a:t>Publik</a:t>
            </a:r>
            <a:r>
              <a:rPr lang="en-US" sz="2400" dirty="0" smtClean="0"/>
              <a:t> di </a:t>
            </a:r>
            <a:r>
              <a:rPr lang="en-US" sz="2400" dirty="0" err="1" smtClean="0"/>
              <a:t>sekitar</a:t>
            </a:r>
            <a:r>
              <a:rPr lang="en-US" sz="2400" dirty="0" smtClean="0"/>
              <a:t> </a:t>
            </a:r>
            <a:r>
              <a:rPr lang="en-US" sz="2400" dirty="0" err="1" smtClean="0"/>
              <a:t>Lokasi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Kecamatan</a:t>
            </a:r>
            <a:r>
              <a:rPr lang="en-US" sz="2400" dirty="0" smtClean="0"/>
              <a:t> </a:t>
            </a:r>
            <a:r>
              <a:rPr lang="en-US" sz="2400" dirty="0" err="1" smtClean="0"/>
              <a:t>Kubutambahan</a:t>
            </a:r>
            <a:r>
              <a:rPr lang="en-US" sz="2400" dirty="0" smtClean="0"/>
              <a:t> </a:t>
            </a:r>
            <a:r>
              <a:rPr lang="en-US" sz="2400" dirty="0" err="1" smtClean="0"/>
              <a:t>yakni</a:t>
            </a:r>
            <a:r>
              <a:rPr lang="en-US" sz="2400" dirty="0" smtClean="0"/>
              <a:t> </a:t>
            </a:r>
            <a:r>
              <a:rPr lang="en-US" sz="2400" dirty="0" err="1" smtClean="0"/>
              <a:t>Desa</a:t>
            </a:r>
            <a:r>
              <a:rPr lang="en-US" sz="2400" dirty="0" smtClean="0"/>
              <a:t> </a:t>
            </a:r>
            <a:r>
              <a:rPr lang="en-US" sz="2400" dirty="0" err="1" smtClean="0"/>
              <a:t>Bila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Desa</a:t>
            </a:r>
            <a:r>
              <a:rPr lang="en-US" sz="2400" dirty="0" smtClean="0"/>
              <a:t> </a:t>
            </a:r>
            <a:r>
              <a:rPr lang="en-US" sz="2400" dirty="0" err="1" smtClean="0"/>
              <a:t>Bontihing</a:t>
            </a:r>
            <a:r>
              <a:rPr lang="en-US" sz="2400" dirty="0" smtClean="0"/>
              <a:t>. </a:t>
            </a:r>
          </a:p>
          <a:p>
            <a:pPr algn="just"/>
            <a:r>
              <a:rPr lang="en-US" sz="2400" dirty="0" err="1" smtClean="0"/>
              <a:t>Rencana</a:t>
            </a:r>
            <a:r>
              <a:rPr lang="en-US" sz="2400" dirty="0" smtClean="0"/>
              <a:t> Pembangunan </a:t>
            </a:r>
            <a:r>
              <a:rPr lang="en-US" sz="2400" dirty="0" err="1" smtClean="0"/>
              <a:t>Bandara</a:t>
            </a:r>
            <a:r>
              <a:rPr lang="en-US" sz="2400" dirty="0" smtClean="0"/>
              <a:t> </a:t>
            </a:r>
            <a:r>
              <a:rPr lang="en-US" sz="2400" dirty="0" err="1" smtClean="0"/>
              <a:t>Internasional</a:t>
            </a:r>
            <a:r>
              <a:rPr lang="en-US" sz="2400" dirty="0" smtClean="0"/>
              <a:t> Bali Utara di </a:t>
            </a:r>
            <a:r>
              <a:rPr lang="en-US" sz="2400" dirty="0" err="1" smtClean="0"/>
              <a:t>Desa</a:t>
            </a:r>
            <a:r>
              <a:rPr lang="en-US" sz="2400" dirty="0" smtClean="0"/>
              <a:t> </a:t>
            </a:r>
            <a:r>
              <a:rPr lang="en-US" sz="2400" dirty="0" err="1" smtClean="0"/>
              <a:t>Kubutambahan</a:t>
            </a:r>
            <a:r>
              <a:rPr lang="en-US" sz="2400" dirty="0" smtClean="0"/>
              <a:t>.</a:t>
            </a:r>
          </a:p>
          <a:p>
            <a:pPr>
              <a:buNone/>
            </a:pP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7" y="3510333"/>
            <a:ext cx="2542427" cy="1574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7" y="1963291"/>
            <a:ext cx="2542954" cy="1574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7" y="5098685"/>
            <a:ext cx="2569202" cy="1498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5" y="5047767"/>
            <a:ext cx="2448272" cy="13992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40617" y="5047767"/>
            <a:ext cx="2427527" cy="136427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NIMASI Bendungan Tamblang Bali 181106.mp4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32" y="0"/>
            <a:ext cx="9144000" cy="7072338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err="1" smtClean="0"/>
              <a:t>PraMusrenbang</a:t>
            </a:r>
            <a:r>
              <a:rPr lang="en-US" sz="4000" dirty="0" smtClean="0"/>
              <a:t> </a:t>
            </a:r>
            <a:r>
              <a:rPr lang="en-US" sz="4000" dirty="0" err="1" smtClean="0"/>
              <a:t>Kecamatan</a:t>
            </a:r>
            <a:r>
              <a:rPr lang="en-US" sz="4000" dirty="0" smtClean="0"/>
              <a:t> </a:t>
            </a:r>
            <a:r>
              <a:rPr lang="en-US" sz="4000" dirty="0" err="1" smtClean="0"/>
              <a:t>Kubutambahan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 smtClean="0"/>
              <a:t>PRAMUSRENBANG DILAKSANAKAN PADA TANGGAL,14 PEBRUARI 2019 BERTEMPAT DI RUANG RAPAT KANTOR CAMAT KUBUTAMBAHAN DENGAN </a:t>
            </a:r>
            <a:r>
              <a:rPr lang="id-ID" sz="1100" cap="small" dirty="0" smtClean="0"/>
              <a:t>USULAN DESA SEBANYAK </a:t>
            </a:r>
            <a:r>
              <a:rPr lang="en-US" sz="1100" cap="small" dirty="0" smtClean="0"/>
              <a:t>166</a:t>
            </a:r>
            <a:r>
              <a:rPr lang="id-ID" sz="1100" cap="small" dirty="0" smtClean="0"/>
              <a:t>  usulan DENGAN RINCIAN :</a:t>
            </a:r>
            <a:endParaRPr lang="en-US" sz="1100" dirty="0" smtClean="0"/>
          </a:p>
          <a:p>
            <a:pPr lvl="0"/>
            <a:r>
              <a:rPr lang="en-US" sz="1100" cap="small" dirty="0" smtClean="0"/>
              <a:t>DESA KUBUTAMBAHAN : </a:t>
            </a:r>
            <a:r>
              <a:rPr lang="id-ID" sz="1100" cap="small" dirty="0" smtClean="0"/>
              <a:t>48</a:t>
            </a:r>
            <a:r>
              <a:rPr lang="en-US" sz="1100" cap="small" dirty="0" smtClean="0"/>
              <a:t> USULAN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bukti</a:t>
            </a:r>
            <a:r>
              <a:rPr lang="en-US" sz="1100" cap="small" dirty="0" smtClean="0"/>
              <a:t> : 1</a:t>
            </a:r>
            <a:r>
              <a:rPr lang="id-ID" sz="1100" cap="small" dirty="0" smtClean="0"/>
              <a:t>7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bulian</a:t>
            </a:r>
            <a:r>
              <a:rPr lang="en-US" sz="1100" cap="small" dirty="0" smtClean="0"/>
              <a:t> : </a:t>
            </a:r>
            <a:r>
              <a:rPr lang="id-ID" sz="1100" cap="small" dirty="0" smtClean="0"/>
              <a:t>22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depeha</a:t>
            </a:r>
            <a:r>
              <a:rPr lang="en-US" sz="1100" cap="small" dirty="0" smtClean="0"/>
              <a:t> : </a:t>
            </a:r>
            <a:r>
              <a:rPr lang="id-ID" sz="1100" cap="small" dirty="0" smtClean="0"/>
              <a:t>12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tunjung</a:t>
            </a:r>
            <a:r>
              <a:rPr lang="en-US" sz="1100" cap="small" dirty="0" smtClean="0"/>
              <a:t> : </a:t>
            </a:r>
            <a:r>
              <a:rPr lang="id-ID" sz="1100" cap="small" dirty="0" smtClean="0"/>
              <a:t>12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tajun</a:t>
            </a:r>
            <a:r>
              <a:rPr lang="en-US" sz="1100" cap="small" dirty="0" smtClean="0"/>
              <a:t> : 1</a:t>
            </a:r>
            <a:r>
              <a:rPr lang="id-ID" sz="1100" cap="small" dirty="0" smtClean="0"/>
              <a:t>2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bengkala</a:t>
            </a:r>
            <a:r>
              <a:rPr lang="en-US" sz="1100" cap="small" dirty="0" smtClean="0"/>
              <a:t> : 1</a:t>
            </a:r>
            <a:r>
              <a:rPr lang="id-ID" sz="1100" cap="small" dirty="0" smtClean="0"/>
              <a:t>7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bila</a:t>
            </a:r>
            <a:r>
              <a:rPr lang="en-US" sz="1100" cap="small" dirty="0" smtClean="0"/>
              <a:t> : 1</a:t>
            </a:r>
            <a:r>
              <a:rPr lang="id-ID" sz="1100" cap="small" dirty="0" smtClean="0"/>
              <a:t>2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tamblang</a:t>
            </a:r>
            <a:r>
              <a:rPr lang="en-US" sz="1100" cap="small" dirty="0" smtClean="0"/>
              <a:t> : 1</a:t>
            </a:r>
            <a:r>
              <a:rPr lang="id-ID" sz="1100" cap="small" dirty="0" smtClean="0"/>
              <a:t>9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bontihing</a:t>
            </a:r>
            <a:r>
              <a:rPr lang="en-US" sz="1100" cap="small" dirty="0" smtClean="0"/>
              <a:t> : </a:t>
            </a:r>
            <a:r>
              <a:rPr lang="id-ID" sz="1100" cap="small" dirty="0" smtClean="0"/>
              <a:t>9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pakisan</a:t>
            </a:r>
            <a:r>
              <a:rPr lang="en-US" sz="1100" cap="small" dirty="0" smtClean="0"/>
              <a:t> : 1</a:t>
            </a:r>
            <a:r>
              <a:rPr lang="id-ID" sz="1100" cap="small" dirty="0" smtClean="0"/>
              <a:t>5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tambakan</a:t>
            </a:r>
            <a:r>
              <a:rPr lang="en-US" sz="1100" cap="small" dirty="0" smtClean="0"/>
              <a:t> : </a:t>
            </a:r>
            <a:r>
              <a:rPr lang="id-ID" sz="1100" cap="small" dirty="0" smtClean="0"/>
              <a:t>7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.</a:t>
            </a:r>
            <a:endParaRPr lang="en-US" sz="1100" dirty="0" smtClean="0"/>
          </a:p>
          <a:p>
            <a:pPr lvl="0"/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mengening</a:t>
            </a:r>
            <a:r>
              <a:rPr lang="en-US" sz="1100" cap="small" dirty="0" smtClean="0"/>
              <a:t> : </a:t>
            </a:r>
            <a:r>
              <a:rPr lang="id-ID" sz="1100" cap="small" dirty="0" smtClean="0"/>
              <a:t>14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endParaRPr lang="en-US" sz="1100" cap="small" dirty="0" smtClean="0"/>
          </a:p>
          <a:p>
            <a:pPr marL="0" indent="0">
              <a:buNone/>
            </a:pPr>
            <a:r>
              <a:rPr lang="en-US" sz="1100" cap="small" dirty="0" err="1" smtClean="0"/>
              <a:t>Usulan</a:t>
            </a:r>
            <a:r>
              <a:rPr lang="en-US" sz="1100" cap="small" dirty="0" smtClean="0"/>
              <a:t> –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dimaksud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dari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tersebar</a:t>
            </a:r>
            <a:r>
              <a:rPr lang="en-US" sz="1100" cap="small" dirty="0" smtClean="0"/>
              <a:t> di 1</a:t>
            </a:r>
            <a:r>
              <a:rPr lang="id-ID" sz="1100" cap="small" dirty="0" smtClean="0"/>
              <a:t>7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skpd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terkait</a:t>
            </a:r>
            <a:r>
              <a:rPr lang="en-US" sz="1100" cap="small" dirty="0" smtClean="0"/>
              <a:t> di </a:t>
            </a:r>
            <a:r>
              <a:rPr lang="en-US" sz="1100" cap="small" dirty="0" err="1" smtClean="0"/>
              <a:t>pemerintah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kabupaten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buleleng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dan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skpd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dimaksud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telah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hadir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bersama</a:t>
            </a:r>
            <a:r>
              <a:rPr lang="en-US" sz="1100" cap="small" dirty="0" smtClean="0"/>
              <a:t> – </a:t>
            </a:r>
            <a:r>
              <a:rPr lang="en-US" sz="1100" cap="small" dirty="0" err="1" smtClean="0"/>
              <a:t>sama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kita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dalam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rangka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sinkronisasi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usulan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musrenbang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desa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dengan</a:t>
            </a:r>
            <a:r>
              <a:rPr lang="en-US" sz="1100" cap="small" dirty="0" smtClean="0"/>
              <a:t> program </a:t>
            </a:r>
            <a:r>
              <a:rPr lang="en-US" sz="1100" cap="small" dirty="0" err="1" smtClean="0"/>
              <a:t>kerja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skpd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pemerintah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kabupaten</a:t>
            </a:r>
            <a:r>
              <a:rPr lang="en-US" sz="1100" cap="small" dirty="0" smtClean="0"/>
              <a:t> </a:t>
            </a:r>
            <a:r>
              <a:rPr lang="en-US" sz="1100" cap="small" dirty="0" err="1" smtClean="0"/>
              <a:t>buleleng</a:t>
            </a:r>
            <a:r>
              <a:rPr lang="en-US" sz="1100" cap="small" dirty="0" smtClean="0"/>
              <a:t>.</a:t>
            </a:r>
            <a:endParaRPr lang="en-US" sz="11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5800" y="1988841"/>
            <a:ext cx="2687503" cy="151216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5800" y="3501009"/>
            <a:ext cx="2687501" cy="15121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6427" y="5049414"/>
            <a:ext cx="2676873" cy="150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267039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6632"/>
            <a:ext cx="8786874" cy="657229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4" name="Rectangle 3"/>
          <p:cNvSpPr/>
          <p:nvPr/>
        </p:nvSpPr>
        <p:spPr>
          <a:xfrm>
            <a:off x="214282" y="1500174"/>
            <a:ext cx="8643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3200" b="1" dirty="0" smtClean="0">
                <a:solidFill>
                  <a:srgbClr val="FF0000"/>
                </a:solidFill>
              </a:rPr>
              <a:t>SEKIAN DAN TERIMA KASIH</a:t>
            </a:r>
            <a:endParaRPr lang="id-ID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7181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800" b="1" dirty="0" smtClean="0">
                <a:solidFill>
                  <a:srgbClr val="FFC000"/>
                </a:solidFill>
              </a:rPr>
              <a:t>Om Santhi Santhi Santhi </a:t>
            </a:r>
            <a:r>
              <a:rPr lang="id-ID" sz="5400" b="1" dirty="0" smtClean="0">
                <a:solidFill>
                  <a:srgbClr val="FFC000"/>
                </a:solidFill>
              </a:rPr>
              <a:t>Om</a:t>
            </a:r>
            <a:endParaRPr lang="id-ID" sz="5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2000</TotalTime>
  <Words>627</Words>
  <Application>Microsoft Office PowerPoint</Application>
  <PresentationFormat>On-screen Show (4:3)</PresentationFormat>
  <Paragraphs>86</Paragraphs>
  <Slides>22</Slides>
  <Notes>16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Om Swastiastu</vt:lpstr>
      <vt:lpstr>OM SWASTYASTU  ASALAMU ALAIKUM WARAHMATULAHI WABARAKATU SALAM SEJAHTERA UNTUK KITA SEMUA  NAMO BUDAYA SALOM</vt:lpstr>
      <vt:lpstr>Slide 3</vt:lpstr>
      <vt:lpstr>KECAMATAN KUBUTAMBAHAN</vt:lpstr>
      <vt:lpstr>KECAMATAN KUBUTAMBAHAN</vt:lpstr>
      <vt:lpstr>Visi dan Misi Kantor Camat Kubutambahan</vt:lpstr>
      <vt:lpstr>INOVASI </vt:lpstr>
      <vt:lpstr>Slide 8</vt:lpstr>
      <vt:lpstr>INOVASI</vt:lpstr>
      <vt:lpstr>Slide 10</vt:lpstr>
      <vt:lpstr>INOVASI</vt:lpstr>
      <vt:lpstr>Slide 12</vt:lpstr>
      <vt:lpstr>INOVASI</vt:lpstr>
      <vt:lpstr>Slide 14</vt:lpstr>
      <vt:lpstr>INOVASI</vt:lpstr>
      <vt:lpstr>Slide 16</vt:lpstr>
      <vt:lpstr>         INOVASI</vt:lpstr>
      <vt:lpstr>Slide 18</vt:lpstr>
      <vt:lpstr>PEMBANGUNAN SKALA BESAR</vt:lpstr>
      <vt:lpstr>Slide 20</vt:lpstr>
      <vt:lpstr>PraMusrenbang Kecamatan Kubutambahan</vt:lpstr>
      <vt:lpstr>Slide 22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Alur Perencanaan dan Penganggaran</dc:title>
  <dc:creator>Toshiba</dc:creator>
  <cp:lastModifiedBy>ACER E1-422</cp:lastModifiedBy>
  <cp:revision>166</cp:revision>
  <cp:lastPrinted>2019-02-17T07:33:47Z</cp:lastPrinted>
  <dcterms:created xsi:type="dcterms:W3CDTF">2014-02-23T12:51:56Z</dcterms:created>
  <dcterms:modified xsi:type="dcterms:W3CDTF">2019-02-18T19:12:41Z</dcterms:modified>
</cp:coreProperties>
</file>