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8" r:id="rId11"/>
    <p:sldId id="266" r:id="rId12"/>
    <p:sldId id="262" r:id="rId13"/>
    <p:sldId id="269" r:id="rId14"/>
    <p:sldId id="270" r:id="rId15"/>
    <p:sldId id="271" r:id="rId16"/>
    <p:sldId id="273" r:id="rId17"/>
    <p:sldId id="274" r:id="rId18"/>
    <p:sldId id="276" r:id="rId19"/>
    <p:sldId id="277" r:id="rId20"/>
    <p:sldId id="278" r:id="rId21"/>
    <p:sldId id="279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6A51D6-E513-4B42-B256-BFF04FBFFFA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6D33BB2-6CA8-4DAE-B962-7750EF123D87}">
      <dgm:prSet phldrT="[Text]"/>
      <dgm:spPr/>
      <dgm:t>
        <a:bodyPr/>
        <a:lstStyle/>
        <a:p>
          <a:r>
            <a:rPr lang="en-US" dirty="0" smtClean="0"/>
            <a:t>Sustainable Tourism</a:t>
          </a:r>
          <a:endParaRPr lang="en-US" dirty="0"/>
        </a:p>
      </dgm:t>
    </dgm:pt>
    <dgm:pt modelId="{B306FD9B-76BD-4130-AE1B-025FB15FB57B}" type="parTrans" cxnId="{82C5300B-B03D-411F-B060-CC3DD68AC2D9}">
      <dgm:prSet/>
      <dgm:spPr/>
      <dgm:t>
        <a:bodyPr/>
        <a:lstStyle/>
        <a:p>
          <a:endParaRPr lang="en-US"/>
        </a:p>
      </dgm:t>
    </dgm:pt>
    <dgm:pt modelId="{CF9B00E6-2543-4E4A-912E-427F6FD4991B}" type="sibTrans" cxnId="{82C5300B-B03D-411F-B060-CC3DD68AC2D9}">
      <dgm:prSet/>
      <dgm:spPr/>
      <dgm:t>
        <a:bodyPr/>
        <a:lstStyle/>
        <a:p>
          <a:endParaRPr lang="en-US"/>
        </a:p>
      </dgm:t>
    </dgm:pt>
    <dgm:pt modelId="{F97135FF-8759-4130-B9CA-4968AD2293FB}">
      <dgm:prSet phldrT="[Text]"/>
      <dgm:spPr/>
      <dgm:t>
        <a:bodyPr/>
        <a:lstStyle/>
        <a:p>
          <a:r>
            <a:rPr lang="en-US" dirty="0" smtClean="0"/>
            <a:t>Quality Tourism</a:t>
          </a:r>
          <a:endParaRPr lang="en-US" dirty="0"/>
        </a:p>
      </dgm:t>
    </dgm:pt>
    <dgm:pt modelId="{005F65BF-F154-4ADF-AB40-64187F54F084}" type="parTrans" cxnId="{878E4958-0A56-4F12-BAC7-12D90C1E937D}">
      <dgm:prSet/>
      <dgm:spPr/>
      <dgm:t>
        <a:bodyPr/>
        <a:lstStyle/>
        <a:p>
          <a:endParaRPr lang="en-US"/>
        </a:p>
      </dgm:t>
    </dgm:pt>
    <dgm:pt modelId="{3F52712D-38A6-4027-B704-8C4FD1FD2CD2}" type="sibTrans" cxnId="{878E4958-0A56-4F12-BAC7-12D90C1E937D}">
      <dgm:prSet/>
      <dgm:spPr/>
      <dgm:t>
        <a:bodyPr/>
        <a:lstStyle/>
        <a:p>
          <a:endParaRPr lang="en-US"/>
        </a:p>
      </dgm:t>
    </dgm:pt>
    <dgm:pt modelId="{BA3C55FE-54BC-47F3-B857-D22C505ED2BD}">
      <dgm:prSet phldrT="[Text]"/>
      <dgm:spPr/>
      <dgm:t>
        <a:bodyPr/>
        <a:lstStyle/>
        <a:p>
          <a:r>
            <a:rPr lang="en-US" dirty="0" err="1" smtClean="0"/>
            <a:t>Pelestarian</a:t>
          </a:r>
          <a:r>
            <a:rPr lang="en-US" dirty="0" smtClean="0"/>
            <a:t> </a:t>
          </a:r>
          <a:r>
            <a:rPr lang="en-US" dirty="0" err="1" smtClean="0"/>
            <a:t>Lingkungan</a:t>
          </a:r>
          <a:r>
            <a:rPr lang="en-US" dirty="0" smtClean="0"/>
            <a:t> (</a:t>
          </a:r>
          <a:r>
            <a:rPr lang="en-US" dirty="0" err="1" smtClean="0"/>
            <a:t>Kode</a:t>
          </a:r>
          <a:r>
            <a:rPr lang="en-US" dirty="0" smtClean="0"/>
            <a:t> </a:t>
          </a:r>
          <a:r>
            <a:rPr lang="en-US" dirty="0" err="1" smtClean="0"/>
            <a:t>Etik</a:t>
          </a:r>
          <a:r>
            <a:rPr lang="en-US" dirty="0" smtClean="0"/>
            <a:t> </a:t>
          </a:r>
          <a:r>
            <a:rPr lang="en-US" dirty="0" err="1" smtClean="0"/>
            <a:t>Pariwisata</a:t>
          </a:r>
          <a:r>
            <a:rPr lang="en-US" dirty="0" smtClean="0"/>
            <a:t>)</a:t>
          </a:r>
          <a:endParaRPr lang="en-US" dirty="0"/>
        </a:p>
      </dgm:t>
    </dgm:pt>
    <dgm:pt modelId="{6FC01339-B865-42D1-A64F-6DD1C3259DD0}" type="parTrans" cxnId="{DF8BECDE-B3D5-43D1-AF97-F9C5C8EFB0A6}">
      <dgm:prSet/>
      <dgm:spPr/>
      <dgm:t>
        <a:bodyPr/>
        <a:lstStyle/>
        <a:p>
          <a:endParaRPr lang="en-US"/>
        </a:p>
      </dgm:t>
    </dgm:pt>
    <dgm:pt modelId="{B6166BAC-1C43-4CCA-B745-7B9C7F32F8C6}" type="sibTrans" cxnId="{DF8BECDE-B3D5-43D1-AF97-F9C5C8EFB0A6}">
      <dgm:prSet/>
      <dgm:spPr/>
      <dgm:t>
        <a:bodyPr/>
        <a:lstStyle/>
        <a:p>
          <a:endParaRPr lang="en-US"/>
        </a:p>
      </dgm:t>
    </dgm:pt>
    <dgm:pt modelId="{7729A6F3-40BA-4609-BA54-4C2FB9BA4333}" type="pres">
      <dgm:prSet presAssocID="{DA6A51D6-E513-4B42-B256-BFF04FBFFFA9}" presName="CompostProcess" presStyleCnt="0">
        <dgm:presLayoutVars>
          <dgm:dir/>
          <dgm:resizeHandles val="exact"/>
        </dgm:presLayoutVars>
      </dgm:prSet>
      <dgm:spPr/>
    </dgm:pt>
    <dgm:pt modelId="{F4F0E575-ABE4-4866-BDFE-C963DBBBBACA}" type="pres">
      <dgm:prSet presAssocID="{DA6A51D6-E513-4B42-B256-BFF04FBFFFA9}" presName="arrow" presStyleLbl="bgShp" presStyleIdx="0" presStyleCnt="1"/>
      <dgm:spPr/>
    </dgm:pt>
    <dgm:pt modelId="{52C317AC-33B0-44FC-9AB0-B0DE8F60FC90}" type="pres">
      <dgm:prSet presAssocID="{DA6A51D6-E513-4B42-B256-BFF04FBFFFA9}" presName="linearProcess" presStyleCnt="0"/>
      <dgm:spPr/>
    </dgm:pt>
    <dgm:pt modelId="{C63099E2-D30D-4415-A773-CD9E5112FB34}" type="pres">
      <dgm:prSet presAssocID="{06D33BB2-6CA8-4DAE-B962-7750EF123D8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D8EEE5-E2CA-4ADA-BA51-FD82469931D5}" type="pres">
      <dgm:prSet presAssocID="{CF9B00E6-2543-4E4A-912E-427F6FD4991B}" presName="sibTrans" presStyleCnt="0"/>
      <dgm:spPr/>
    </dgm:pt>
    <dgm:pt modelId="{E49F51F4-71BF-4CDC-AF45-CE729660FC5F}" type="pres">
      <dgm:prSet presAssocID="{F97135FF-8759-4130-B9CA-4968AD2293F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0F853B-E9AB-4C64-B8CB-04B8A18BA7EC}" type="pres">
      <dgm:prSet presAssocID="{3F52712D-38A6-4027-B704-8C4FD1FD2CD2}" presName="sibTrans" presStyleCnt="0"/>
      <dgm:spPr/>
    </dgm:pt>
    <dgm:pt modelId="{E825A2D9-F0B1-45A8-920C-B9727385367D}" type="pres">
      <dgm:prSet presAssocID="{BA3C55FE-54BC-47F3-B857-D22C505ED2B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6AE72C-CB2F-45BD-B059-0B3096B66EB9}" type="presOf" srcId="{06D33BB2-6CA8-4DAE-B962-7750EF123D87}" destId="{C63099E2-D30D-4415-A773-CD9E5112FB34}" srcOrd="0" destOrd="0" presId="urn:microsoft.com/office/officeart/2005/8/layout/hProcess9"/>
    <dgm:cxn modelId="{CF28C2B9-B7CD-4BB7-996A-7F73E60286AB}" type="presOf" srcId="{BA3C55FE-54BC-47F3-B857-D22C505ED2BD}" destId="{E825A2D9-F0B1-45A8-920C-B9727385367D}" srcOrd="0" destOrd="0" presId="urn:microsoft.com/office/officeart/2005/8/layout/hProcess9"/>
    <dgm:cxn modelId="{7317CE6B-26E4-475B-A95B-751E441FB18F}" type="presOf" srcId="{DA6A51D6-E513-4B42-B256-BFF04FBFFFA9}" destId="{7729A6F3-40BA-4609-BA54-4C2FB9BA4333}" srcOrd="0" destOrd="0" presId="urn:microsoft.com/office/officeart/2005/8/layout/hProcess9"/>
    <dgm:cxn modelId="{DF8BECDE-B3D5-43D1-AF97-F9C5C8EFB0A6}" srcId="{DA6A51D6-E513-4B42-B256-BFF04FBFFFA9}" destId="{BA3C55FE-54BC-47F3-B857-D22C505ED2BD}" srcOrd="2" destOrd="0" parTransId="{6FC01339-B865-42D1-A64F-6DD1C3259DD0}" sibTransId="{B6166BAC-1C43-4CCA-B745-7B9C7F32F8C6}"/>
    <dgm:cxn modelId="{82C5300B-B03D-411F-B060-CC3DD68AC2D9}" srcId="{DA6A51D6-E513-4B42-B256-BFF04FBFFFA9}" destId="{06D33BB2-6CA8-4DAE-B962-7750EF123D87}" srcOrd="0" destOrd="0" parTransId="{B306FD9B-76BD-4130-AE1B-025FB15FB57B}" sibTransId="{CF9B00E6-2543-4E4A-912E-427F6FD4991B}"/>
    <dgm:cxn modelId="{19DFD38C-2B2E-4643-B70F-05394E9E8CD2}" type="presOf" srcId="{F97135FF-8759-4130-B9CA-4968AD2293FB}" destId="{E49F51F4-71BF-4CDC-AF45-CE729660FC5F}" srcOrd="0" destOrd="0" presId="urn:microsoft.com/office/officeart/2005/8/layout/hProcess9"/>
    <dgm:cxn modelId="{878E4958-0A56-4F12-BAC7-12D90C1E937D}" srcId="{DA6A51D6-E513-4B42-B256-BFF04FBFFFA9}" destId="{F97135FF-8759-4130-B9CA-4968AD2293FB}" srcOrd="1" destOrd="0" parTransId="{005F65BF-F154-4ADF-AB40-64187F54F084}" sibTransId="{3F52712D-38A6-4027-B704-8C4FD1FD2CD2}"/>
    <dgm:cxn modelId="{C460022C-0338-4812-8B44-C5D5CF1BE4DA}" type="presParOf" srcId="{7729A6F3-40BA-4609-BA54-4C2FB9BA4333}" destId="{F4F0E575-ABE4-4866-BDFE-C963DBBBBACA}" srcOrd="0" destOrd="0" presId="urn:microsoft.com/office/officeart/2005/8/layout/hProcess9"/>
    <dgm:cxn modelId="{92164A12-083A-4A3E-8940-E6D148BCF4BE}" type="presParOf" srcId="{7729A6F3-40BA-4609-BA54-4C2FB9BA4333}" destId="{52C317AC-33B0-44FC-9AB0-B0DE8F60FC90}" srcOrd="1" destOrd="0" presId="urn:microsoft.com/office/officeart/2005/8/layout/hProcess9"/>
    <dgm:cxn modelId="{B18DD0AC-59AC-47F3-9EB7-AB3393BB89C1}" type="presParOf" srcId="{52C317AC-33B0-44FC-9AB0-B0DE8F60FC90}" destId="{C63099E2-D30D-4415-A773-CD9E5112FB34}" srcOrd="0" destOrd="0" presId="urn:microsoft.com/office/officeart/2005/8/layout/hProcess9"/>
    <dgm:cxn modelId="{596783CF-ED8D-4E8B-8AD6-7DB5331A70BA}" type="presParOf" srcId="{52C317AC-33B0-44FC-9AB0-B0DE8F60FC90}" destId="{65D8EEE5-E2CA-4ADA-BA51-FD82469931D5}" srcOrd="1" destOrd="0" presId="urn:microsoft.com/office/officeart/2005/8/layout/hProcess9"/>
    <dgm:cxn modelId="{2BAC9CBB-2B4D-4F9A-A8BC-842FCACBCBF9}" type="presParOf" srcId="{52C317AC-33B0-44FC-9AB0-B0DE8F60FC90}" destId="{E49F51F4-71BF-4CDC-AF45-CE729660FC5F}" srcOrd="2" destOrd="0" presId="urn:microsoft.com/office/officeart/2005/8/layout/hProcess9"/>
    <dgm:cxn modelId="{4FC58D84-7F78-454C-BFBC-B8079D267E12}" type="presParOf" srcId="{52C317AC-33B0-44FC-9AB0-B0DE8F60FC90}" destId="{010F853B-E9AB-4C64-B8CB-04B8A18BA7EC}" srcOrd="3" destOrd="0" presId="urn:microsoft.com/office/officeart/2005/8/layout/hProcess9"/>
    <dgm:cxn modelId="{33E5517D-5409-4F15-A6E6-45AFFB9C82B0}" type="presParOf" srcId="{52C317AC-33B0-44FC-9AB0-B0DE8F60FC90}" destId="{E825A2D9-F0B1-45A8-920C-B9727385367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7A9C52-D1C0-45A6-97D7-0178C466684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71EA76-EC65-4017-AF76-EB3E9B762C13}">
      <dgm:prSet phldrT="[Text]"/>
      <dgm:spPr/>
      <dgm:t>
        <a:bodyPr/>
        <a:lstStyle/>
        <a:p>
          <a:r>
            <a:rPr lang="en-US" dirty="0" smtClean="0"/>
            <a:t>CBT</a:t>
          </a:r>
          <a:endParaRPr lang="en-US" dirty="0"/>
        </a:p>
      </dgm:t>
    </dgm:pt>
    <dgm:pt modelId="{0465E4D8-9876-43BF-9958-CFE7CE95FF2C}" type="parTrans" cxnId="{2EB67B17-E321-4B44-8B91-A46CDDDC9B9F}">
      <dgm:prSet/>
      <dgm:spPr/>
      <dgm:t>
        <a:bodyPr/>
        <a:lstStyle/>
        <a:p>
          <a:endParaRPr lang="en-US"/>
        </a:p>
      </dgm:t>
    </dgm:pt>
    <dgm:pt modelId="{552AC90C-2D8B-4B57-BB34-201FAC821B65}" type="sibTrans" cxnId="{2EB67B17-E321-4B44-8B91-A46CDDDC9B9F}">
      <dgm:prSet/>
      <dgm:spPr/>
      <dgm:t>
        <a:bodyPr/>
        <a:lstStyle/>
        <a:p>
          <a:endParaRPr lang="en-US"/>
        </a:p>
      </dgm:t>
    </dgm:pt>
    <dgm:pt modelId="{BE5EA1DE-FB32-42FD-B9AD-488EAF70AED8}">
      <dgm:prSet phldrT="[Text]"/>
      <dgm:spPr/>
      <dgm:t>
        <a:bodyPr/>
        <a:lstStyle/>
        <a:p>
          <a:r>
            <a:rPr lang="en-US" dirty="0" smtClean="0"/>
            <a:t>Adventure Traveling</a:t>
          </a:r>
          <a:endParaRPr lang="en-US" dirty="0"/>
        </a:p>
      </dgm:t>
    </dgm:pt>
    <dgm:pt modelId="{DEA4510C-AC73-4176-B243-EE5DF0B4C340}" type="parTrans" cxnId="{E6FBF3C1-AB9E-4F97-B7B0-DBD45C220DAD}">
      <dgm:prSet/>
      <dgm:spPr/>
      <dgm:t>
        <a:bodyPr/>
        <a:lstStyle/>
        <a:p>
          <a:endParaRPr lang="en-US"/>
        </a:p>
      </dgm:t>
    </dgm:pt>
    <dgm:pt modelId="{67B3E106-DD9C-4C71-BDC1-EFBC0F645BB1}" type="sibTrans" cxnId="{E6FBF3C1-AB9E-4F97-B7B0-DBD45C220DAD}">
      <dgm:prSet/>
      <dgm:spPr/>
      <dgm:t>
        <a:bodyPr/>
        <a:lstStyle/>
        <a:p>
          <a:endParaRPr lang="en-US"/>
        </a:p>
      </dgm:t>
    </dgm:pt>
    <dgm:pt modelId="{9510E703-D4B7-466F-A550-09BF5F65C3CD}">
      <dgm:prSet phldrT="[Text]"/>
      <dgm:spPr/>
      <dgm:t>
        <a:bodyPr/>
        <a:lstStyle/>
        <a:p>
          <a:r>
            <a:rPr lang="en-US" dirty="0" smtClean="0"/>
            <a:t>Cultural Tourism</a:t>
          </a:r>
          <a:endParaRPr lang="en-US" dirty="0"/>
        </a:p>
      </dgm:t>
    </dgm:pt>
    <dgm:pt modelId="{77FA5E9F-0E2D-4625-96EF-97D8EC6F5D6A}" type="parTrans" cxnId="{22A68236-1377-4F8E-949C-3B3C9C6516B0}">
      <dgm:prSet/>
      <dgm:spPr/>
      <dgm:t>
        <a:bodyPr/>
        <a:lstStyle/>
        <a:p>
          <a:endParaRPr lang="en-US"/>
        </a:p>
      </dgm:t>
    </dgm:pt>
    <dgm:pt modelId="{434A1CD1-0539-4C13-970B-704977F57E54}" type="sibTrans" cxnId="{22A68236-1377-4F8E-949C-3B3C9C6516B0}">
      <dgm:prSet/>
      <dgm:spPr/>
      <dgm:t>
        <a:bodyPr/>
        <a:lstStyle/>
        <a:p>
          <a:endParaRPr lang="en-US"/>
        </a:p>
      </dgm:t>
    </dgm:pt>
    <dgm:pt modelId="{1227E30E-1033-4FE0-A121-D8BE58253CC7}">
      <dgm:prSet phldrT="[Text]"/>
      <dgm:spPr/>
      <dgm:t>
        <a:bodyPr/>
        <a:lstStyle/>
        <a:p>
          <a:r>
            <a:rPr lang="en-US" dirty="0" smtClean="0"/>
            <a:t>Eco Tourism</a:t>
          </a:r>
          <a:endParaRPr lang="en-US" dirty="0"/>
        </a:p>
      </dgm:t>
    </dgm:pt>
    <dgm:pt modelId="{A96E71BE-1331-46E5-8A49-9D744B63FEC4}" type="parTrans" cxnId="{47927E66-1448-48A8-BC92-8C41C31A4A87}">
      <dgm:prSet/>
      <dgm:spPr/>
      <dgm:t>
        <a:bodyPr/>
        <a:lstStyle/>
        <a:p>
          <a:endParaRPr lang="en-US"/>
        </a:p>
      </dgm:t>
    </dgm:pt>
    <dgm:pt modelId="{D2750878-E863-46C1-8040-52FBD708CC85}" type="sibTrans" cxnId="{47927E66-1448-48A8-BC92-8C41C31A4A87}">
      <dgm:prSet/>
      <dgm:spPr/>
      <dgm:t>
        <a:bodyPr/>
        <a:lstStyle/>
        <a:p>
          <a:endParaRPr lang="en-US"/>
        </a:p>
      </dgm:t>
    </dgm:pt>
    <dgm:pt modelId="{73796E35-948D-4BE7-80EA-D40908740F5F}">
      <dgm:prSet phldrT="[Text]"/>
      <dgm:spPr/>
      <dgm:t>
        <a:bodyPr/>
        <a:lstStyle/>
        <a:p>
          <a:r>
            <a:rPr lang="en-US" dirty="0" smtClean="0"/>
            <a:t>Agro Tourism</a:t>
          </a:r>
          <a:endParaRPr lang="en-US" dirty="0"/>
        </a:p>
      </dgm:t>
    </dgm:pt>
    <dgm:pt modelId="{F64C97D3-5283-4149-BBB9-B2DBEF53CA9B}" type="parTrans" cxnId="{ADD3C4AC-760D-4E57-BB1A-2CD62BE113B5}">
      <dgm:prSet/>
      <dgm:spPr/>
      <dgm:t>
        <a:bodyPr/>
        <a:lstStyle/>
        <a:p>
          <a:endParaRPr lang="en-US"/>
        </a:p>
      </dgm:t>
    </dgm:pt>
    <dgm:pt modelId="{31EE67E8-3DAB-4F47-8355-7FE229517652}" type="sibTrans" cxnId="{ADD3C4AC-760D-4E57-BB1A-2CD62BE113B5}">
      <dgm:prSet/>
      <dgm:spPr/>
      <dgm:t>
        <a:bodyPr/>
        <a:lstStyle/>
        <a:p>
          <a:endParaRPr lang="en-US"/>
        </a:p>
      </dgm:t>
    </dgm:pt>
    <dgm:pt modelId="{1D8B3CE6-7253-4414-9C14-977B25A15D5C}">
      <dgm:prSet/>
      <dgm:spPr/>
      <dgm:t>
        <a:bodyPr/>
        <a:lstStyle/>
        <a:p>
          <a:r>
            <a:rPr lang="en-AU" smtClean="0"/>
            <a:t>Geowisata </a:t>
          </a:r>
          <a:endParaRPr lang="en-US"/>
        </a:p>
      </dgm:t>
    </dgm:pt>
    <dgm:pt modelId="{602CBCC8-F916-4672-8F32-5580D7048CE3}" type="parTrans" cxnId="{C2BA09D2-BF9F-40F4-A7A9-C31553273D3A}">
      <dgm:prSet/>
      <dgm:spPr/>
      <dgm:t>
        <a:bodyPr/>
        <a:lstStyle/>
        <a:p>
          <a:endParaRPr lang="en-US"/>
        </a:p>
      </dgm:t>
    </dgm:pt>
    <dgm:pt modelId="{19B5E9E3-0D6B-4109-9FF0-75B472C9B78C}" type="sibTrans" cxnId="{C2BA09D2-BF9F-40F4-A7A9-C31553273D3A}">
      <dgm:prSet/>
      <dgm:spPr/>
      <dgm:t>
        <a:bodyPr/>
        <a:lstStyle/>
        <a:p>
          <a:endParaRPr lang="en-US"/>
        </a:p>
      </dgm:t>
    </dgm:pt>
    <dgm:pt modelId="{638B4D4B-5856-4928-AC31-08E6D70422AE}" type="pres">
      <dgm:prSet presAssocID="{8B7A9C52-D1C0-45A6-97D7-0178C466684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E497855-662D-43CA-92E4-EF28B355B40D}" type="pres">
      <dgm:prSet presAssocID="{8671EA76-EC65-4017-AF76-EB3E9B762C13}" presName="centerShape" presStyleLbl="node0" presStyleIdx="0" presStyleCnt="1"/>
      <dgm:spPr/>
      <dgm:t>
        <a:bodyPr/>
        <a:lstStyle/>
        <a:p>
          <a:endParaRPr lang="en-US"/>
        </a:p>
      </dgm:t>
    </dgm:pt>
    <dgm:pt modelId="{DCDC5A4C-F1A7-4EFE-A616-7A1FCA714D78}" type="pres">
      <dgm:prSet presAssocID="{BE5EA1DE-FB32-42FD-B9AD-488EAF70AED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7E094-D2F3-4A87-AF44-0429E8ED23EF}" type="pres">
      <dgm:prSet presAssocID="{BE5EA1DE-FB32-42FD-B9AD-488EAF70AED8}" presName="dummy" presStyleCnt="0"/>
      <dgm:spPr/>
    </dgm:pt>
    <dgm:pt modelId="{C89387E5-313C-49C7-A68F-9C36E9321BF4}" type="pres">
      <dgm:prSet presAssocID="{67B3E106-DD9C-4C71-BDC1-EFBC0F645BB1}" presName="sibTrans" presStyleLbl="sibTrans2D1" presStyleIdx="0" presStyleCnt="5"/>
      <dgm:spPr/>
    </dgm:pt>
    <dgm:pt modelId="{71C4E741-78DA-48D8-ADAD-C777402406F2}" type="pres">
      <dgm:prSet presAssocID="{9510E703-D4B7-466F-A550-09BF5F65C3C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91CB9-9AA0-46AF-9D69-11B343B19B80}" type="pres">
      <dgm:prSet presAssocID="{9510E703-D4B7-466F-A550-09BF5F65C3CD}" presName="dummy" presStyleCnt="0"/>
      <dgm:spPr/>
    </dgm:pt>
    <dgm:pt modelId="{356D4878-4692-47BE-8848-8AB4CBF073E2}" type="pres">
      <dgm:prSet presAssocID="{434A1CD1-0539-4C13-970B-704977F57E54}" presName="sibTrans" presStyleLbl="sibTrans2D1" presStyleIdx="1" presStyleCnt="5"/>
      <dgm:spPr/>
    </dgm:pt>
    <dgm:pt modelId="{1E865928-D98F-4D8B-8854-2F56E0C63CFA}" type="pres">
      <dgm:prSet presAssocID="{1227E30E-1033-4FE0-A121-D8BE58253CC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AA7F6-A452-4FD7-92C3-538406BCB340}" type="pres">
      <dgm:prSet presAssocID="{1227E30E-1033-4FE0-A121-D8BE58253CC7}" presName="dummy" presStyleCnt="0"/>
      <dgm:spPr/>
    </dgm:pt>
    <dgm:pt modelId="{5982410D-ED4A-4867-90BF-5807B15D5436}" type="pres">
      <dgm:prSet presAssocID="{D2750878-E863-46C1-8040-52FBD708CC85}" presName="sibTrans" presStyleLbl="sibTrans2D1" presStyleIdx="2" presStyleCnt="5"/>
      <dgm:spPr/>
    </dgm:pt>
    <dgm:pt modelId="{15A140C3-5A21-40EC-A080-BB340F427F0D}" type="pres">
      <dgm:prSet presAssocID="{73796E35-948D-4BE7-80EA-D40908740F5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C1CF2-1755-4483-85E7-C7C6E1DF2D41}" type="pres">
      <dgm:prSet presAssocID="{73796E35-948D-4BE7-80EA-D40908740F5F}" presName="dummy" presStyleCnt="0"/>
      <dgm:spPr/>
    </dgm:pt>
    <dgm:pt modelId="{FA4A59B1-391F-42F6-AA02-2C60AD442D62}" type="pres">
      <dgm:prSet presAssocID="{31EE67E8-3DAB-4F47-8355-7FE229517652}" presName="sibTrans" presStyleLbl="sibTrans2D1" presStyleIdx="3" presStyleCnt="5"/>
      <dgm:spPr/>
    </dgm:pt>
    <dgm:pt modelId="{37D79ED4-D4FF-4E96-BA8B-C924D213378A}" type="pres">
      <dgm:prSet presAssocID="{1D8B3CE6-7253-4414-9C14-977B25A15D5C}" presName="node" presStyleLbl="node1" presStyleIdx="4" presStyleCnt="5">
        <dgm:presLayoutVars>
          <dgm:bulletEnabled val="1"/>
        </dgm:presLayoutVars>
      </dgm:prSet>
      <dgm:spPr/>
    </dgm:pt>
    <dgm:pt modelId="{7C118844-127F-4499-89ED-08F7783587A5}" type="pres">
      <dgm:prSet presAssocID="{1D8B3CE6-7253-4414-9C14-977B25A15D5C}" presName="dummy" presStyleCnt="0"/>
      <dgm:spPr/>
    </dgm:pt>
    <dgm:pt modelId="{0CA95EA0-6CDA-4E61-94F0-C9F4774558B4}" type="pres">
      <dgm:prSet presAssocID="{19B5E9E3-0D6B-4109-9FF0-75B472C9B78C}" presName="sibTrans" presStyleLbl="sibTrans2D1" presStyleIdx="4" presStyleCnt="5"/>
      <dgm:spPr/>
    </dgm:pt>
  </dgm:ptLst>
  <dgm:cxnLst>
    <dgm:cxn modelId="{B630A6B1-D51C-40A4-B942-E4F9F3EA8DA0}" type="presOf" srcId="{31EE67E8-3DAB-4F47-8355-7FE229517652}" destId="{FA4A59B1-391F-42F6-AA02-2C60AD442D62}" srcOrd="0" destOrd="0" presId="urn:microsoft.com/office/officeart/2005/8/layout/radial6"/>
    <dgm:cxn modelId="{2EB67B17-E321-4B44-8B91-A46CDDDC9B9F}" srcId="{8B7A9C52-D1C0-45A6-97D7-0178C4666844}" destId="{8671EA76-EC65-4017-AF76-EB3E9B762C13}" srcOrd="0" destOrd="0" parTransId="{0465E4D8-9876-43BF-9958-CFE7CE95FF2C}" sibTransId="{552AC90C-2D8B-4B57-BB34-201FAC821B65}"/>
    <dgm:cxn modelId="{0AEC1B65-C673-434B-8372-5AD83E4F41A2}" type="presOf" srcId="{8B7A9C52-D1C0-45A6-97D7-0178C4666844}" destId="{638B4D4B-5856-4928-AC31-08E6D70422AE}" srcOrd="0" destOrd="0" presId="urn:microsoft.com/office/officeart/2005/8/layout/radial6"/>
    <dgm:cxn modelId="{9E18EE6A-D32D-4CD6-AB48-2EBF8B34A9C4}" type="presOf" srcId="{434A1CD1-0539-4C13-970B-704977F57E54}" destId="{356D4878-4692-47BE-8848-8AB4CBF073E2}" srcOrd="0" destOrd="0" presId="urn:microsoft.com/office/officeart/2005/8/layout/radial6"/>
    <dgm:cxn modelId="{22A68236-1377-4F8E-949C-3B3C9C6516B0}" srcId="{8671EA76-EC65-4017-AF76-EB3E9B762C13}" destId="{9510E703-D4B7-466F-A550-09BF5F65C3CD}" srcOrd="1" destOrd="0" parTransId="{77FA5E9F-0E2D-4625-96EF-97D8EC6F5D6A}" sibTransId="{434A1CD1-0539-4C13-970B-704977F57E54}"/>
    <dgm:cxn modelId="{ADD3C4AC-760D-4E57-BB1A-2CD62BE113B5}" srcId="{8671EA76-EC65-4017-AF76-EB3E9B762C13}" destId="{73796E35-948D-4BE7-80EA-D40908740F5F}" srcOrd="3" destOrd="0" parTransId="{F64C97D3-5283-4149-BBB9-B2DBEF53CA9B}" sibTransId="{31EE67E8-3DAB-4F47-8355-7FE229517652}"/>
    <dgm:cxn modelId="{76EA44F8-F8AE-4CF9-BDD5-4AA48E8343FF}" type="presOf" srcId="{D2750878-E863-46C1-8040-52FBD708CC85}" destId="{5982410D-ED4A-4867-90BF-5807B15D5436}" srcOrd="0" destOrd="0" presId="urn:microsoft.com/office/officeart/2005/8/layout/radial6"/>
    <dgm:cxn modelId="{035F7673-7404-4863-8663-CC5A0D1AB84E}" type="presOf" srcId="{1227E30E-1033-4FE0-A121-D8BE58253CC7}" destId="{1E865928-D98F-4D8B-8854-2F56E0C63CFA}" srcOrd="0" destOrd="0" presId="urn:microsoft.com/office/officeart/2005/8/layout/radial6"/>
    <dgm:cxn modelId="{971AB822-EC64-4575-A53A-60676FFFEA36}" type="presOf" srcId="{19B5E9E3-0D6B-4109-9FF0-75B472C9B78C}" destId="{0CA95EA0-6CDA-4E61-94F0-C9F4774558B4}" srcOrd="0" destOrd="0" presId="urn:microsoft.com/office/officeart/2005/8/layout/radial6"/>
    <dgm:cxn modelId="{C2BA09D2-BF9F-40F4-A7A9-C31553273D3A}" srcId="{8671EA76-EC65-4017-AF76-EB3E9B762C13}" destId="{1D8B3CE6-7253-4414-9C14-977B25A15D5C}" srcOrd="4" destOrd="0" parTransId="{602CBCC8-F916-4672-8F32-5580D7048CE3}" sibTransId="{19B5E9E3-0D6B-4109-9FF0-75B472C9B78C}"/>
    <dgm:cxn modelId="{AD753617-AF6B-4D98-925E-4D4569E3016D}" type="presOf" srcId="{9510E703-D4B7-466F-A550-09BF5F65C3CD}" destId="{71C4E741-78DA-48D8-ADAD-C777402406F2}" srcOrd="0" destOrd="0" presId="urn:microsoft.com/office/officeart/2005/8/layout/radial6"/>
    <dgm:cxn modelId="{E6FBF3C1-AB9E-4F97-B7B0-DBD45C220DAD}" srcId="{8671EA76-EC65-4017-AF76-EB3E9B762C13}" destId="{BE5EA1DE-FB32-42FD-B9AD-488EAF70AED8}" srcOrd="0" destOrd="0" parTransId="{DEA4510C-AC73-4176-B243-EE5DF0B4C340}" sibTransId="{67B3E106-DD9C-4C71-BDC1-EFBC0F645BB1}"/>
    <dgm:cxn modelId="{41D436F4-D4E3-44DE-BAF5-2EA7380EDFEC}" type="presOf" srcId="{8671EA76-EC65-4017-AF76-EB3E9B762C13}" destId="{5E497855-662D-43CA-92E4-EF28B355B40D}" srcOrd="0" destOrd="0" presId="urn:microsoft.com/office/officeart/2005/8/layout/radial6"/>
    <dgm:cxn modelId="{50EE6A6D-FC7F-4C9F-A835-67487D6C676A}" type="presOf" srcId="{BE5EA1DE-FB32-42FD-B9AD-488EAF70AED8}" destId="{DCDC5A4C-F1A7-4EFE-A616-7A1FCA714D78}" srcOrd="0" destOrd="0" presId="urn:microsoft.com/office/officeart/2005/8/layout/radial6"/>
    <dgm:cxn modelId="{47927E66-1448-48A8-BC92-8C41C31A4A87}" srcId="{8671EA76-EC65-4017-AF76-EB3E9B762C13}" destId="{1227E30E-1033-4FE0-A121-D8BE58253CC7}" srcOrd="2" destOrd="0" parTransId="{A96E71BE-1331-46E5-8A49-9D744B63FEC4}" sibTransId="{D2750878-E863-46C1-8040-52FBD708CC85}"/>
    <dgm:cxn modelId="{CCE214F8-D71A-4FA4-BC8D-2D62216AE53E}" type="presOf" srcId="{67B3E106-DD9C-4C71-BDC1-EFBC0F645BB1}" destId="{C89387E5-313C-49C7-A68F-9C36E9321BF4}" srcOrd="0" destOrd="0" presId="urn:microsoft.com/office/officeart/2005/8/layout/radial6"/>
    <dgm:cxn modelId="{5233245A-4E52-41CE-BB52-40FB1D191994}" type="presOf" srcId="{1D8B3CE6-7253-4414-9C14-977B25A15D5C}" destId="{37D79ED4-D4FF-4E96-BA8B-C924D213378A}" srcOrd="0" destOrd="0" presId="urn:microsoft.com/office/officeart/2005/8/layout/radial6"/>
    <dgm:cxn modelId="{9199F1FC-221A-4FBC-AC22-E1EBEA64F010}" type="presOf" srcId="{73796E35-948D-4BE7-80EA-D40908740F5F}" destId="{15A140C3-5A21-40EC-A080-BB340F427F0D}" srcOrd="0" destOrd="0" presId="urn:microsoft.com/office/officeart/2005/8/layout/radial6"/>
    <dgm:cxn modelId="{C1853DEF-D525-4DBF-870C-9D44B9672E09}" type="presParOf" srcId="{638B4D4B-5856-4928-AC31-08E6D70422AE}" destId="{5E497855-662D-43CA-92E4-EF28B355B40D}" srcOrd="0" destOrd="0" presId="urn:microsoft.com/office/officeart/2005/8/layout/radial6"/>
    <dgm:cxn modelId="{82670DF2-7BC0-426E-B49C-2F2310C66D14}" type="presParOf" srcId="{638B4D4B-5856-4928-AC31-08E6D70422AE}" destId="{DCDC5A4C-F1A7-4EFE-A616-7A1FCA714D78}" srcOrd="1" destOrd="0" presId="urn:microsoft.com/office/officeart/2005/8/layout/radial6"/>
    <dgm:cxn modelId="{8177C000-171C-43C4-96A0-E8A3A7606A2E}" type="presParOf" srcId="{638B4D4B-5856-4928-AC31-08E6D70422AE}" destId="{D527E094-D2F3-4A87-AF44-0429E8ED23EF}" srcOrd="2" destOrd="0" presId="urn:microsoft.com/office/officeart/2005/8/layout/radial6"/>
    <dgm:cxn modelId="{A00F8C8C-2C3C-4EBE-9FF6-96E700D9876F}" type="presParOf" srcId="{638B4D4B-5856-4928-AC31-08E6D70422AE}" destId="{C89387E5-313C-49C7-A68F-9C36E9321BF4}" srcOrd="3" destOrd="0" presId="urn:microsoft.com/office/officeart/2005/8/layout/radial6"/>
    <dgm:cxn modelId="{596C5728-B7BD-4FE9-B879-E127AEAAB46A}" type="presParOf" srcId="{638B4D4B-5856-4928-AC31-08E6D70422AE}" destId="{71C4E741-78DA-48D8-ADAD-C777402406F2}" srcOrd="4" destOrd="0" presId="urn:microsoft.com/office/officeart/2005/8/layout/radial6"/>
    <dgm:cxn modelId="{F3E0DC7C-DDE3-458B-9002-B32A9BF2B7BC}" type="presParOf" srcId="{638B4D4B-5856-4928-AC31-08E6D70422AE}" destId="{E9891CB9-9AA0-46AF-9D69-11B343B19B80}" srcOrd="5" destOrd="0" presId="urn:microsoft.com/office/officeart/2005/8/layout/radial6"/>
    <dgm:cxn modelId="{3786903D-2B88-413A-85DA-1FC3EDBCF1A6}" type="presParOf" srcId="{638B4D4B-5856-4928-AC31-08E6D70422AE}" destId="{356D4878-4692-47BE-8848-8AB4CBF073E2}" srcOrd="6" destOrd="0" presId="urn:microsoft.com/office/officeart/2005/8/layout/radial6"/>
    <dgm:cxn modelId="{6F781575-E155-48B5-9B6B-1C007099316B}" type="presParOf" srcId="{638B4D4B-5856-4928-AC31-08E6D70422AE}" destId="{1E865928-D98F-4D8B-8854-2F56E0C63CFA}" srcOrd="7" destOrd="0" presId="urn:microsoft.com/office/officeart/2005/8/layout/radial6"/>
    <dgm:cxn modelId="{07E67573-8A30-45E1-83C8-25238E7A1537}" type="presParOf" srcId="{638B4D4B-5856-4928-AC31-08E6D70422AE}" destId="{1ECAA7F6-A452-4FD7-92C3-538406BCB340}" srcOrd="8" destOrd="0" presId="urn:microsoft.com/office/officeart/2005/8/layout/radial6"/>
    <dgm:cxn modelId="{B8CBDD58-8849-4957-993F-7875F053BADD}" type="presParOf" srcId="{638B4D4B-5856-4928-AC31-08E6D70422AE}" destId="{5982410D-ED4A-4867-90BF-5807B15D5436}" srcOrd="9" destOrd="0" presId="urn:microsoft.com/office/officeart/2005/8/layout/radial6"/>
    <dgm:cxn modelId="{034DD880-5E6B-4F06-AC22-EA3431DDCC15}" type="presParOf" srcId="{638B4D4B-5856-4928-AC31-08E6D70422AE}" destId="{15A140C3-5A21-40EC-A080-BB340F427F0D}" srcOrd="10" destOrd="0" presId="urn:microsoft.com/office/officeart/2005/8/layout/radial6"/>
    <dgm:cxn modelId="{C27D8D05-A137-4F8C-8813-D832E1508EC0}" type="presParOf" srcId="{638B4D4B-5856-4928-AC31-08E6D70422AE}" destId="{C8BC1CF2-1755-4483-85E7-C7C6E1DF2D41}" srcOrd="11" destOrd="0" presId="urn:microsoft.com/office/officeart/2005/8/layout/radial6"/>
    <dgm:cxn modelId="{EFD62A44-652C-42D7-A813-9603248E2A1C}" type="presParOf" srcId="{638B4D4B-5856-4928-AC31-08E6D70422AE}" destId="{FA4A59B1-391F-42F6-AA02-2C60AD442D62}" srcOrd="12" destOrd="0" presId="urn:microsoft.com/office/officeart/2005/8/layout/radial6"/>
    <dgm:cxn modelId="{5CD49189-9F22-4E99-A23E-14208780A021}" type="presParOf" srcId="{638B4D4B-5856-4928-AC31-08E6D70422AE}" destId="{37D79ED4-D4FF-4E96-BA8B-C924D213378A}" srcOrd="13" destOrd="0" presId="urn:microsoft.com/office/officeart/2005/8/layout/radial6"/>
    <dgm:cxn modelId="{E1070BA6-7AFF-4EAC-8075-90E2496FCC67}" type="presParOf" srcId="{638B4D4B-5856-4928-AC31-08E6D70422AE}" destId="{7C118844-127F-4499-89ED-08F7783587A5}" srcOrd="14" destOrd="0" presId="urn:microsoft.com/office/officeart/2005/8/layout/radial6"/>
    <dgm:cxn modelId="{DC3207E8-93E3-4D70-B399-8CEF18E0E403}" type="presParOf" srcId="{638B4D4B-5856-4928-AC31-08E6D70422AE}" destId="{0CA95EA0-6CDA-4E61-94F0-C9F4774558B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0E575-ABE4-4866-BDFE-C963DBBBBACA}">
      <dsp:nvSpPr>
        <dsp:cNvPr id="0" name=""/>
        <dsp:cNvSpPr/>
      </dsp:nvSpPr>
      <dsp:spPr>
        <a:xfrm>
          <a:off x="617219" y="0"/>
          <a:ext cx="6995160" cy="432435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3099E2-D30D-4415-A773-CD9E5112FB34}">
      <dsp:nvSpPr>
        <dsp:cNvPr id="0" name=""/>
        <dsp:cNvSpPr/>
      </dsp:nvSpPr>
      <dsp:spPr>
        <a:xfrm>
          <a:off x="278874" y="1297304"/>
          <a:ext cx="2468880" cy="1729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Sustainable Tourism</a:t>
          </a:r>
          <a:endParaRPr lang="en-US" sz="2600" kern="1200" dirty="0"/>
        </a:p>
      </dsp:txBody>
      <dsp:txXfrm>
        <a:off x="363313" y="1381743"/>
        <a:ext cx="2300002" cy="1560862"/>
      </dsp:txXfrm>
    </dsp:sp>
    <dsp:sp modelId="{E49F51F4-71BF-4CDC-AF45-CE729660FC5F}">
      <dsp:nvSpPr>
        <dsp:cNvPr id="0" name=""/>
        <dsp:cNvSpPr/>
      </dsp:nvSpPr>
      <dsp:spPr>
        <a:xfrm>
          <a:off x="2880359" y="1297304"/>
          <a:ext cx="2468880" cy="1729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Quality Tourism</a:t>
          </a:r>
          <a:endParaRPr lang="en-US" sz="2600" kern="1200" dirty="0"/>
        </a:p>
      </dsp:txBody>
      <dsp:txXfrm>
        <a:off x="2964798" y="1381743"/>
        <a:ext cx="2300002" cy="1560862"/>
      </dsp:txXfrm>
    </dsp:sp>
    <dsp:sp modelId="{E825A2D9-F0B1-45A8-920C-B9727385367D}">
      <dsp:nvSpPr>
        <dsp:cNvPr id="0" name=""/>
        <dsp:cNvSpPr/>
      </dsp:nvSpPr>
      <dsp:spPr>
        <a:xfrm>
          <a:off x="5481845" y="1297304"/>
          <a:ext cx="2468880" cy="1729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Pelestarian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Lingkungan</a:t>
          </a:r>
          <a:r>
            <a:rPr lang="en-US" sz="2600" kern="1200" dirty="0" smtClean="0"/>
            <a:t> (</a:t>
          </a:r>
          <a:r>
            <a:rPr lang="en-US" sz="2600" kern="1200" dirty="0" err="1" smtClean="0"/>
            <a:t>Kode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Etik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Pariwisata</a:t>
          </a:r>
          <a:r>
            <a:rPr lang="en-US" sz="2600" kern="1200" dirty="0" smtClean="0"/>
            <a:t>)</a:t>
          </a:r>
          <a:endParaRPr lang="en-US" sz="2600" kern="1200" dirty="0"/>
        </a:p>
      </dsp:txBody>
      <dsp:txXfrm>
        <a:off x="5566284" y="1381743"/>
        <a:ext cx="2300002" cy="1560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95EA0-6CDA-4E61-94F0-C9F4774558B4}">
      <dsp:nvSpPr>
        <dsp:cNvPr id="0" name=""/>
        <dsp:cNvSpPr/>
      </dsp:nvSpPr>
      <dsp:spPr>
        <a:xfrm>
          <a:off x="2334705" y="533066"/>
          <a:ext cx="3560189" cy="3560189"/>
        </a:xfrm>
        <a:prstGeom prst="blockArc">
          <a:avLst>
            <a:gd name="adj1" fmla="val 1188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A59B1-391F-42F6-AA02-2C60AD442D62}">
      <dsp:nvSpPr>
        <dsp:cNvPr id="0" name=""/>
        <dsp:cNvSpPr/>
      </dsp:nvSpPr>
      <dsp:spPr>
        <a:xfrm>
          <a:off x="2334705" y="533066"/>
          <a:ext cx="3560189" cy="3560189"/>
        </a:xfrm>
        <a:prstGeom prst="blockArc">
          <a:avLst>
            <a:gd name="adj1" fmla="val 7560000"/>
            <a:gd name="adj2" fmla="val 1188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2410D-ED4A-4867-90BF-5807B15D5436}">
      <dsp:nvSpPr>
        <dsp:cNvPr id="0" name=""/>
        <dsp:cNvSpPr/>
      </dsp:nvSpPr>
      <dsp:spPr>
        <a:xfrm>
          <a:off x="2334705" y="533066"/>
          <a:ext cx="3560189" cy="3560189"/>
        </a:xfrm>
        <a:prstGeom prst="blockArc">
          <a:avLst>
            <a:gd name="adj1" fmla="val 3240000"/>
            <a:gd name="adj2" fmla="val 756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D4878-4692-47BE-8848-8AB4CBF073E2}">
      <dsp:nvSpPr>
        <dsp:cNvPr id="0" name=""/>
        <dsp:cNvSpPr/>
      </dsp:nvSpPr>
      <dsp:spPr>
        <a:xfrm>
          <a:off x="2334705" y="533066"/>
          <a:ext cx="3560189" cy="3560189"/>
        </a:xfrm>
        <a:prstGeom prst="blockArc">
          <a:avLst>
            <a:gd name="adj1" fmla="val 20520000"/>
            <a:gd name="adj2" fmla="val 324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387E5-313C-49C7-A68F-9C36E9321BF4}">
      <dsp:nvSpPr>
        <dsp:cNvPr id="0" name=""/>
        <dsp:cNvSpPr/>
      </dsp:nvSpPr>
      <dsp:spPr>
        <a:xfrm>
          <a:off x="2334705" y="533066"/>
          <a:ext cx="3560189" cy="3560189"/>
        </a:xfrm>
        <a:prstGeom prst="blockArc">
          <a:avLst>
            <a:gd name="adj1" fmla="val 16200000"/>
            <a:gd name="adj2" fmla="val 2052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97855-662D-43CA-92E4-EF28B355B40D}">
      <dsp:nvSpPr>
        <dsp:cNvPr id="0" name=""/>
        <dsp:cNvSpPr/>
      </dsp:nvSpPr>
      <dsp:spPr>
        <a:xfrm>
          <a:off x="3295054" y="1493416"/>
          <a:ext cx="1639490" cy="1639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CBT</a:t>
          </a:r>
          <a:endParaRPr lang="en-US" sz="4300" kern="1200" dirty="0"/>
        </a:p>
      </dsp:txBody>
      <dsp:txXfrm>
        <a:off x="3535152" y="1733514"/>
        <a:ext cx="1159294" cy="1159294"/>
      </dsp:txXfrm>
    </dsp:sp>
    <dsp:sp modelId="{DCDC5A4C-F1A7-4EFE-A616-7A1FCA714D78}">
      <dsp:nvSpPr>
        <dsp:cNvPr id="0" name=""/>
        <dsp:cNvSpPr/>
      </dsp:nvSpPr>
      <dsp:spPr>
        <a:xfrm>
          <a:off x="3540978" y="560"/>
          <a:ext cx="1147643" cy="1147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Adventure Traveling</a:t>
          </a:r>
          <a:endParaRPr lang="en-US" sz="1300" kern="1200" dirty="0"/>
        </a:p>
      </dsp:txBody>
      <dsp:txXfrm>
        <a:off x="3709046" y="168628"/>
        <a:ext cx="811507" cy="811507"/>
      </dsp:txXfrm>
    </dsp:sp>
    <dsp:sp modelId="{71C4E741-78DA-48D8-ADAD-C777402406F2}">
      <dsp:nvSpPr>
        <dsp:cNvPr id="0" name=""/>
        <dsp:cNvSpPr/>
      </dsp:nvSpPr>
      <dsp:spPr>
        <a:xfrm>
          <a:off x="5194655" y="1202027"/>
          <a:ext cx="1147643" cy="1147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Cultural Tourism</a:t>
          </a:r>
          <a:endParaRPr lang="en-US" sz="1300" kern="1200" dirty="0"/>
        </a:p>
      </dsp:txBody>
      <dsp:txXfrm>
        <a:off x="5362723" y="1370095"/>
        <a:ext cx="811507" cy="811507"/>
      </dsp:txXfrm>
    </dsp:sp>
    <dsp:sp modelId="{1E865928-D98F-4D8B-8854-2F56E0C63CFA}">
      <dsp:nvSpPr>
        <dsp:cNvPr id="0" name=""/>
        <dsp:cNvSpPr/>
      </dsp:nvSpPr>
      <dsp:spPr>
        <a:xfrm>
          <a:off x="4563007" y="3146042"/>
          <a:ext cx="1147643" cy="1147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Eco Tourism</a:t>
          </a:r>
          <a:endParaRPr lang="en-US" sz="1300" kern="1200" dirty="0"/>
        </a:p>
      </dsp:txBody>
      <dsp:txXfrm>
        <a:off x="4731075" y="3314110"/>
        <a:ext cx="811507" cy="811507"/>
      </dsp:txXfrm>
    </dsp:sp>
    <dsp:sp modelId="{15A140C3-5A21-40EC-A080-BB340F427F0D}">
      <dsp:nvSpPr>
        <dsp:cNvPr id="0" name=""/>
        <dsp:cNvSpPr/>
      </dsp:nvSpPr>
      <dsp:spPr>
        <a:xfrm>
          <a:off x="2518949" y="3146042"/>
          <a:ext cx="1147643" cy="1147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Agro Tourism</a:t>
          </a:r>
          <a:endParaRPr lang="en-US" sz="1300" kern="1200" dirty="0"/>
        </a:p>
      </dsp:txBody>
      <dsp:txXfrm>
        <a:off x="2687017" y="3314110"/>
        <a:ext cx="811507" cy="811507"/>
      </dsp:txXfrm>
    </dsp:sp>
    <dsp:sp modelId="{37D79ED4-D4FF-4E96-BA8B-C924D213378A}">
      <dsp:nvSpPr>
        <dsp:cNvPr id="0" name=""/>
        <dsp:cNvSpPr/>
      </dsp:nvSpPr>
      <dsp:spPr>
        <a:xfrm>
          <a:off x="1887300" y="1202027"/>
          <a:ext cx="1147643" cy="1147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300" kern="1200" smtClean="0"/>
            <a:t>Geowisata </a:t>
          </a:r>
          <a:endParaRPr lang="en-US" sz="1300" kern="1200"/>
        </a:p>
      </dsp:txBody>
      <dsp:txXfrm>
        <a:off x="2055368" y="1370095"/>
        <a:ext cx="811507" cy="81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0BFB69F-2B40-4C58-BE52-1AAA3E428DF2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46AF1F0-2CDC-4ED0-B3A9-4B2CBD97D93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4725144"/>
            <a:ext cx="4280520" cy="1752600"/>
          </a:xfrm>
        </p:spPr>
        <p:txBody>
          <a:bodyPr/>
          <a:lstStyle/>
          <a:p>
            <a:r>
              <a:rPr lang="en-US" dirty="0" err="1" smtClean="0"/>
              <a:t>Oleh</a:t>
            </a:r>
            <a:r>
              <a:rPr lang="en-US" dirty="0" smtClean="0"/>
              <a:t>:</a:t>
            </a:r>
          </a:p>
          <a:p>
            <a:r>
              <a:rPr lang="en-US" dirty="0" smtClean="0"/>
              <a:t>I </a:t>
            </a:r>
            <a:r>
              <a:rPr lang="en-US" dirty="0" err="1" smtClean="0"/>
              <a:t>Putu</a:t>
            </a:r>
            <a:r>
              <a:rPr lang="en-US" dirty="0" smtClean="0"/>
              <a:t> </a:t>
            </a:r>
            <a:r>
              <a:rPr lang="en-US" dirty="0" err="1" smtClean="0"/>
              <a:t>Gede</a:t>
            </a:r>
            <a:r>
              <a:rPr lang="en-US" dirty="0" smtClean="0"/>
              <a:t> Parma, S.ST.Par.,</a:t>
            </a:r>
            <a:r>
              <a:rPr lang="en-US" dirty="0" err="1" smtClean="0"/>
              <a:t>M.Par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665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8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772400" cy="1362075"/>
          </a:xfrm>
        </p:spPr>
        <p:txBody>
          <a:bodyPr/>
          <a:lstStyle/>
          <a:p>
            <a:r>
              <a:rPr lang="en-US" dirty="0" err="1" smtClean="0"/>
              <a:t>Pendahuluan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39512" y="4509120"/>
            <a:ext cx="7772400" cy="1509712"/>
          </a:xfrm>
        </p:spPr>
        <p:txBody>
          <a:bodyPr>
            <a:normAutofit fontScale="92500"/>
          </a:bodyPr>
          <a:lstStyle/>
          <a:p>
            <a:pPr algn="just"/>
            <a:r>
              <a:rPr lang="en-AU" dirty="0" err="1"/>
              <a:t>Fokus</a:t>
            </a:r>
            <a:r>
              <a:rPr lang="en-AU" dirty="0"/>
              <a:t> Area </a:t>
            </a:r>
            <a:r>
              <a:rPr lang="en-AU" dirty="0" err="1"/>
              <a:t>perubahannya</a:t>
            </a:r>
            <a:r>
              <a:rPr lang="en-AU" dirty="0"/>
              <a:t> </a:t>
            </a:r>
            <a:r>
              <a:rPr lang="en-AU" dirty="0" err="1"/>
              <a:t>yaitu</a:t>
            </a:r>
            <a:r>
              <a:rPr lang="en-AU" dirty="0"/>
              <a:t> “</a:t>
            </a:r>
            <a:r>
              <a:rPr lang="en-AU" b="1" i="1" dirty="0" err="1"/>
              <a:t>perencanaan</a:t>
            </a:r>
            <a:r>
              <a:rPr lang="en-AU" b="1" i="1" dirty="0"/>
              <a:t> </a:t>
            </a:r>
            <a:r>
              <a:rPr lang="en-AU" b="1" i="1" dirty="0" err="1"/>
              <a:t>pembangunan</a:t>
            </a:r>
            <a:r>
              <a:rPr lang="en-AU" b="1" i="1" dirty="0"/>
              <a:t> </a:t>
            </a:r>
            <a:r>
              <a:rPr lang="en-AU" b="1" i="1" dirty="0" err="1"/>
              <a:t>sektor</a:t>
            </a:r>
            <a:r>
              <a:rPr lang="en-AU" b="1" i="1" dirty="0"/>
              <a:t> </a:t>
            </a:r>
            <a:r>
              <a:rPr lang="en-AU" b="1" i="1" dirty="0" err="1"/>
              <a:t>pariwisata</a:t>
            </a:r>
            <a:r>
              <a:rPr lang="en-AU" b="1" i="1" dirty="0"/>
              <a:t> </a:t>
            </a:r>
            <a:r>
              <a:rPr lang="en-AU" b="1" i="1" dirty="0" err="1"/>
              <a:t>berlandaskan</a:t>
            </a:r>
            <a:r>
              <a:rPr lang="en-AU" b="1" i="1" dirty="0"/>
              <a:t> Community Based Tourism (CBT) </a:t>
            </a:r>
            <a:r>
              <a:rPr lang="en-AU" b="1" i="1" dirty="0" err="1"/>
              <a:t>dengan</a:t>
            </a:r>
            <a:r>
              <a:rPr lang="en-AU" b="1" i="1" dirty="0"/>
              <a:t> </a:t>
            </a:r>
            <a:r>
              <a:rPr lang="en-AU" b="1" i="1" dirty="0" err="1"/>
              <a:t>titik</a:t>
            </a:r>
            <a:r>
              <a:rPr lang="en-AU" b="1" i="1" dirty="0"/>
              <a:t> </a:t>
            </a:r>
            <a:r>
              <a:rPr lang="en-AU" b="1" i="1" dirty="0" err="1"/>
              <a:t>tumpu</a:t>
            </a:r>
            <a:r>
              <a:rPr lang="en-AU" b="1" i="1" dirty="0"/>
              <a:t> </a:t>
            </a:r>
            <a:r>
              <a:rPr lang="en-AU" b="1" i="1" dirty="0" err="1"/>
              <a:t>pertanian</a:t>
            </a:r>
            <a:r>
              <a:rPr lang="en-AU" b="1" i="1" dirty="0"/>
              <a:t> </a:t>
            </a:r>
            <a:r>
              <a:rPr lang="en-AU" b="1" i="1" dirty="0" err="1"/>
              <a:t>dalam</a:t>
            </a:r>
            <a:r>
              <a:rPr lang="en-AU" b="1" i="1" dirty="0"/>
              <a:t> </a:t>
            </a:r>
            <a:r>
              <a:rPr lang="en-AU" b="1" i="1" dirty="0" err="1"/>
              <a:t>upaya</a:t>
            </a:r>
            <a:r>
              <a:rPr lang="en-AU" b="1" i="1" dirty="0"/>
              <a:t> </a:t>
            </a:r>
            <a:r>
              <a:rPr lang="en-AU" b="1" i="1" dirty="0" err="1"/>
              <a:t>pengentasan</a:t>
            </a:r>
            <a:r>
              <a:rPr lang="en-AU" b="1" i="1" dirty="0"/>
              <a:t> </a:t>
            </a:r>
            <a:r>
              <a:rPr lang="en-AU" b="1" i="1" dirty="0" err="1"/>
              <a:t>kemiskinan</a:t>
            </a:r>
            <a:r>
              <a:rPr lang="en-AU" b="1" i="1" dirty="0"/>
              <a:t> di </a:t>
            </a:r>
            <a:r>
              <a:rPr lang="en-AU" b="1" i="1" dirty="0" err="1"/>
              <a:t>Kabupaten</a:t>
            </a:r>
            <a:r>
              <a:rPr lang="en-AU" b="1" i="1" dirty="0"/>
              <a:t> </a:t>
            </a:r>
            <a:r>
              <a:rPr lang="en-AU" b="1" i="1" dirty="0" err="1"/>
              <a:t>Buleleng</a:t>
            </a:r>
            <a:r>
              <a:rPr lang="en-AU" b="1" i="1" dirty="0"/>
              <a:t>“</a:t>
            </a:r>
            <a:endParaRPr lang="en-US" dirty="0"/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9512" y="2370584"/>
            <a:ext cx="230425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CBT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822216" y="2402243"/>
            <a:ext cx="230425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PARIWISATA</a:t>
            </a:r>
          </a:p>
          <a:p>
            <a:pPr algn="ctr"/>
            <a:r>
              <a:rPr lang="en-US" dirty="0" smtClean="0"/>
              <a:t>ALTERNATIF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843808" y="30461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4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GRAND DESIGN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859947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469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</a:t>
            </a:r>
            <a:r>
              <a:rPr lang="en-US" dirty="0" err="1" smtClean="0"/>
              <a:t>eberapa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pariwisata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CBT </a:t>
            </a:r>
            <a:r>
              <a:rPr lang="en-US" dirty="0" err="1"/>
              <a:t>yaitu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309176"/>
              </p:ext>
            </p:extLst>
          </p:nvPr>
        </p:nvGraphicFramePr>
        <p:xfrm>
          <a:off x="-32945" y="2204864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235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50100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Community </a:t>
            </a:r>
            <a:r>
              <a:rPr lang="en-US" dirty="0"/>
              <a:t>Based Tourism (CBT)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(mainstream)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 smtClean="0"/>
              <a:t>pariwisata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/>
              <a:t>2. F</a:t>
            </a:r>
            <a:r>
              <a:rPr lang="en-US" i="1" dirty="0" smtClean="0"/>
              <a:t>ocus</a:t>
            </a:r>
            <a:r>
              <a:rPr lang="en-US" dirty="0" smtClean="0"/>
              <a:t> </a:t>
            </a:r>
            <a:r>
              <a:rPr lang="en-US" dirty="0" err="1"/>
              <a:t>pengembangan</a:t>
            </a:r>
            <a:r>
              <a:rPr lang="en-US" dirty="0"/>
              <a:t> CBT di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Buleleng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 smtClean="0"/>
              <a:t>Agrowisata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505576"/>
          </a:xfrm>
        </p:spPr>
        <p:txBody>
          <a:bodyPr/>
          <a:lstStyle/>
          <a:p>
            <a:pPr marL="109728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515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501008"/>
            <a:ext cx="8229600" cy="1066800"/>
          </a:xfrm>
        </p:spPr>
        <p:txBody>
          <a:bodyPr>
            <a:noAutofit/>
          </a:bodyPr>
          <a:lstStyle/>
          <a:p>
            <a:r>
              <a:rPr lang="id-ID" sz="3200" dirty="0"/>
              <a:t>T</a:t>
            </a:r>
            <a:r>
              <a:rPr lang="en-US" sz="3200" dirty="0" err="1"/>
              <a:t>ujuan</a:t>
            </a:r>
            <a:r>
              <a:rPr lang="en-US" sz="3200" dirty="0"/>
              <a:t> </a:t>
            </a:r>
            <a:r>
              <a:rPr lang="id-ID" sz="3200" dirty="0"/>
              <a:t>Dokumen Perencanaan Pembangunan Sektor Pariwisata Berlandaskan Community Based Tourism (CBT</a:t>
            </a:r>
            <a:r>
              <a:rPr lang="id-ID" sz="3200" dirty="0" smtClean="0"/>
              <a:t>)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en-US" sz="3200" dirty="0" smtClean="0"/>
              <a:t>1. </a:t>
            </a:r>
            <a:r>
              <a:rPr lang="id-ID" sz="3200" dirty="0" smtClean="0"/>
              <a:t> Titik </a:t>
            </a:r>
            <a:r>
              <a:rPr lang="id-ID" sz="3200" dirty="0"/>
              <a:t>Tumpu Pertanian dalam Upaya Pengentasan Kemiskinan di Kabupaten </a:t>
            </a:r>
            <a:r>
              <a:rPr lang="id-ID" sz="3200" dirty="0" smtClean="0"/>
              <a:t>Buleleng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r>
              <a:rPr lang="en-US" sz="3200" dirty="0" smtClean="0"/>
              <a:t>2. </a:t>
            </a:r>
            <a:r>
              <a:rPr lang="id-ID" sz="3200" dirty="0" smtClean="0"/>
              <a:t>untuk</a:t>
            </a:r>
            <a:r>
              <a:rPr lang="en-US" sz="3200" dirty="0" smtClean="0"/>
              <a:t> </a:t>
            </a:r>
            <a:r>
              <a:rPr lang="en-US" sz="3200" dirty="0" err="1"/>
              <a:t>upaya</a:t>
            </a:r>
            <a:r>
              <a:rPr lang="en-US" sz="3200" dirty="0"/>
              <a:t> </a:t>
            </a:r>
            <a:r>
              <a:rPr lang="en-US" sz="3200" dirty="0" err="1"/>
              <a:t>peningkatan</a:t>
            </a:r>
            <a:r>
              <a:rPr lang="en-US" sz="3200" dirty="0"/>
              <a:t> </a:t>
            </a:r>
            <a:r>
              <a:rPr lang="en-US" sz="3200" dirty="0" err="1"/>
              <a:t>perekonomian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</a:t>
            </a:r>
            <a:r>
              <a:rPr lang="en-US" sz="3200" dirty="0" err="1"/>
              <a:t>bidang</a:t>
            </a:r>
            <a:r>
              <a:rPr lang="en-US" sz="3200" dirty="0"/>
              <a:t> </a:t>
            </a:r>
            <a:r>
              <a:rPr lang="en-US" sz="3200" dirty="0" err="1"/>
              <a:t>pariwisata</a:t>
            </a:r>
            <a:r>
              <a:rPr lang="en-US" sz="3200" dirty="0"/>
              <a:t> </a:t>
            </a:r>
            <a:r>
              <a:rPr lang="en-US" sz="3200" dirty="0" err="1"/>
              <a:t>berbasis</a:t>
            </a:r>
            <a:r>
              <a:rPr lang="en-US" sz="3200" dirty="0"/>
              <a:t> </a:t>
            </a:r>
            <a:r>
              <a:rPr lang="en-US" sz="3200" dirty="0" err="1"/>
              <a:t>masyarakat</a:t>
            </a:r>
            <a:r>
              <a:rPr lang="en-US" sz="3200" dirty="0"/>
              <a:t> </a:t>
            </a:r>
            <a:r>
              <a:rPr lang="en-US" sz="3200" dirty="0" err="1"/>
              <a:t>khususnya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bidang</a:t>
            </a:r>
            <a:r>
              <a:rPr lang="en-US" sz="3200" dirty="0"/>
              <a:t> </a:t>
            </a:r>
            <a:r>
              <a:rPr lang="en-US" sz="3200" dirty="0" err="1"/>
              <a:t>pertanian</a:t>
            </a:r>
            <a:r>
              <a:rPr lang="en-US" sz="3200" dirty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pariwisata</a:t>
            </a:r>
            <a:r>
              <a:rPr lang="en-US" sz="3200" dirty="0" smtClean="0"/>
              <a:t> </a:t>
            </a:r>
            <a:r>
              <a:rPr lang="id-ID" sz="3200" dirty="0" smtClean="0"/>
              <a:t>di </a:t>
            </a:r>
            <a:r>
              <a:rPr lang="en-US" sz="3200" dirty="0" err="1"/>
              <a:t>Kabupaten</a:t>
            </a:r>
            <a:r>
              <a:rPr lang="en-US" sz="3200" dirty="0"/>
              <a:t> </a:t>
            </a:r>
            <a:r>
              <a:rPr lang="en-US" sz="3200" dirty="0" err="1"/>
              <a:t>Buleleng</a:t>
            </a:r>
            <a:r>
              <a:rPr lang="en-US" sz="3200" dirty="0"/>
              <a:t>.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0188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49792"/>
          </a:xfrm>
        </p:spPr>
        <p:txBody>
          <a:bodyPr>
            <a:normAutofit lnSpcReduction="10000"/>
          </a:bodyPr>
          <a:lstStyle/>
          <a:p>
            <a:pPr lvl="1"/>
            <a:r>
              <a:rPr lang="id-ID" sz="2800" b="1" dirty="0"/>
              <a:t>Pe</a:t>
            </a:r>
            <a:r>
              <a:rPr lang="en-AU" sz="2800" b="1" dirty="0" err="1"/>
              <a:t>rumusan</a:t>
            </a:r>
            <a:r>
              <a:rPr lang="en-AU" sz="2800" b="1" dirty="0"/>
              <a:t> </a:t>
            </a:r>
            <a:r>
              <a:rPr lang="id-ID" sz="2800" b="1" dirty="0"/>
              <a:t> Masalah</a:t>
            </a:r>
            <a:endParaRPr lang="en-US" sz="2400" dirty="0"/>
          </a:p>
          <a:p>
            <a:pPr lvl="0"/>
            <a:r>
              <a:rPr lang="en-AU" dirty="0" err="1"/>
              <a:t>Upaya</a:t>
            </a:r>
            <a:r>
              <a:rPr lang="en-AU" dirty="0"/>
              <a:t> </a:t>
            </a:r>
            <a:r>
              <a:rPr lang="en-AU" dirty="0" err="1"/>
              <a:t>peningkatan</a:t>
            </a:r>
            <a:r>
              <a:rPr lang="en-AU" dirty="0"/>
              <a:t> </a:t>
            </a:r>
            <a:r>
              <a:rPr lang="en-AU" dirty="0" err="1"/>
              <a:t>perekonomian</a:t>
            </a:r>
            <a:r>
              <a:rPr lang="en-AU" dirty="0"/>
              <a:t> </a:t>
            </a:r>
            <a:r>
              <a:rPr lang="en-AU" dirty="0" err="1"/>
              <a:t>masyarakat</a:t>
            </a:r>
            <a:r>
              <a:rPr lang="en-AU" dirty="0"/>
              <a:t> di </a:t>
            </a:r>
            <a:r>
              <a:rPr lang="en-AU" dirty="0" err="1"/>
              <a:t>Kabupaten</a:t>
            </a:r>
            <a:r>
              <a:rPr lang="en-AU" dirty="0"/>
              <a:t> </a:t>
            </a:r>
            <a:r>
              <a:rPr lang="en-AU" dirty="0" err="1"/>
              <a:t>Buleleng</a:t>
            </a:r>
            <a:r>
              <a:rPr lang="en-AU" dirty="0"/>
              <a:t> </a:t>
            </a:r>
            <a:r>
              <a:rPr lang="en-AU" dirty="0" err="1"/>
              <a:t>khusus</a:t>
            </a:r>
            <a:r>
              <a:rPr lang="en-AU" dirty="0"/>
              <a:t> </a:t>
            </a:r>
            <a:r>
              <a:rPr lang="en-AU" dirty="0" err="1"/>
              <a:t>dalam</a:t>
            </a:r>
            <a:r>
              <a:rPr lang="en-AU" dirty="0"/>
              <a:t> </a:t>
            </a:r>
            <a:r>
              <a:rPr lang="en-AU" dirty="0" err="1"/>
              <a:t>bidang</a:t>
            </a:r>
            <a:r>
              <a:rPr lang="en-AU" dirty="0"/>
              <a:t> </a:t>
            </a:r>
            <a:r>
              <a:rPr lang="en-AU" dirty="0" err="1"/>
              <a:t>pertanian</a:t>
            </a:r>
            <a:r>
              <a:rPr lang="en-AU" dirty="0"/>
              <a:t> (</a:t>
            </a:r>
            <a:r>
              <a:rPr lang="en-AU" dirty="0" err="1"/>
              <a:t>agrowisata</a:t>
            </a:r>
            <a:r>
              <a:rPr lang="en-AU" dirty="0"/>
              <a:t>).</a:t>
            </a:r>
            <a:endParaRPr lang="en-US" sz="2400" dirty="0"/>
          </a:p>
          <a:p>
            <a:pPr lvl="0"/>
            <a:r>
              <a:rPr lang="en-AU" dirty="0" err="1"/>
              <a:t>peningkatan</a:t>
            </a:r>
            <a:r>
              <a:rPr lang="en-AU" dirty="0"/>
              <a:t> </a:t>
            </a:r>
            <a:r>
              <a:rPr lang="en-AU" dirty="0" err="1"/>
              <a:t>daya</a:t>
            </a:r>
            <a:r>
              <a:rPr lang="en-AU" dirty="0"/>
              <a:t> </a:t>
            </a:r>
            <a:r>
              <a:rPr lang="en-AU" dirty="0" err="1"/>
              <a:t>dukung</a:t>
            </a:r>
            <a:r>
              <a:rPr lang="en-AU" dirty="0"/>
              <a:t> </a:t>
            </a:r>
            <a:r>
              <a:rPr lang="en-AU" dirty="0" err="1"/>
              <a:t>masyarakat</a:t>
            </a:r>
            <a:r>
              <a:rPr lang="en-AU" dirty="0"/>
              <a:t> </a:t>
            </a:r>
            <a:r>
              <a:rPr lang="en-AU" dirty="0" err="1"/>
              <a:t>terhadap</a:t>
            </a:r>
            <a:r>
              <a:rPr lang="en-AU" dirty="0"/>
              <a:t> </a:t>
            </a:r>
            <a:r>
              <a:rPr lang="en-AU" dirty="0" err="1"/>
              <a:t>perkembangan</a:t>
            </a:r>
            <a:r>
              <a:rPr lang="en-AU" dirty="0"/>
              <a:t> </a:t>
            </a:r>
            <a:r>
              <a:rPr lang="en-AU" dirty="0" err="1"/>
              <a:t>pariwisata</a:t>
            </a:r>
            <a:r>
              <a:rPr lang="en-AU" dirty="0"/>
              <a:t> di </a:t>
            </a:r>
            <a:r>
              <a:rPr lang="en-AU" dirty="0" err="1"/>
              <a:t>Kabupaten</a:t>
            </a:r>
            <a:r>
              <a:rPr lang="en-AU" dirty="0"/>
              <a:t> </a:t>
            </a:r>
            <a:r>
              <a:rPr lang="en-AU" dirty="0" err="1"/>
              <a:t>Buleleng</a:t>
            </a:r>
            <a:r>
              <a:rPr lang="en-AU" dirty="0"/>
              <a:t>.</a:t>
            </a:r>
            <a:endParaRPr lang="en-US" sz="2400" dirty="0"/>
          </a:p>
          <a:p>
            <a:pPr lvl="0"/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dukung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kebun</a:t>
            </a:r>
            <a:r>
              <a:rPr lang="en-US" dirty="0"/>
              <a:t>/ </a:t>
            </a:r>
            <a:r>
              <a:rPr lang="en-US" dirty="0" err="1"/>
              <a:t>lahan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tarik</a:t>
            </a:r>
            <a:r>
              <a:rPr lang="en-US" dirty="0"/>
              <a:t> </a:t>
            </a:r>
            <a:r>
              <a:rPr lang="en-US" dirty="0" err="1"/>
              <a:t>wisata</a:t>
            </a:r>
            <a:r>
              <a:rPr lang="en-US" dirty="0"/>
              <a:t>.</a:t>
            </a:r>
            <a:endParaRPr lang="en-US" sz="2400" dirty="0"/>
          </a:p>
          <a:p>
            <a:pPr lvl="0"/>
            <a:r>
              <a:rPr lang="en-AU" dirty="0" err="1"/>
              <a:t>Terbatasnya</a:t>
            </a:r>
            <a:r>
              <a:rPr lang="en-AU" dirty="0"/>
              <a:t> </a:t>
            </a:r>
            <a:r>
              <a:rPr lang="en-AU" dirty="0" err="1"/>
              <a:t>jumlah</a:t>
            </a:r>
            <a:r>
              <a:rPr lang="en-AU" dirty="0"/>
              <a:t> </a:t>
            </a:r>
            <a:r>
              <a:rPr lang="en-AU" dirty="0" err="1"/>
              <a:t>fasilitas</a:t>
            </a:r>
            <a:r>
              <a:rPr lang="en-AU" dirty="0"/>
              <a:t> </a:t>
            </a:r>
            <a:r>
              <a:rPr lang="en-AU" dirty="0" err="1"/>
              <a:t>informasi</a:t>
            </a:r>
            <a:r>
              <a:rPr lang="en-AU" dirty="0"/>
              <a:t> </a:t>
            </a:r>
            <a:r>
              <a:rPr lang="en-AU" dirty="0" err="1"/>
              <a:t>terhadap</a:t>
            </a:r>
            <a:r>
              <a:rPr lang="en-AU" dirty="0"/>
              <a:t> </a:t>
            </a:r>
            <a:r>
              <a:rPr lang="en-AU" dirty="0" err="1"/>
              <a:t>wisata</a:t>
            </a:r>
            <a:r>
              <a:rPr lang="en-AU" dirty="0"/>
              <a:t> </a:t>
            </a:r>
            <a:r>
              <a:rPr lang="en-AU" dirty="0" err="1"/>
              <a:t>berbasis</a:t>
            </a:r>
            <a:r>
              <a:rPr lang="en-AU" dirty="0"/>
              <a:t> </a:t>
            </a:r>
            <a:r>
              <a:rPr lang="en-AU" dirty="0" err="1"/>
              <a:t>masyarakat</a:t>
            </a:r>
            <a:r>
              <a:rPr lang="en-AU" dirty="0"/>
              <a:t> </a:t>
            </a:r>
            <a:r>
              <a:rPr lang="en-AU" dirty="0" err="1"/>
              <a:t>terutama</a:t>
            </a:r>
            <a:r>
              <a:rPr lang="en-AU" dirty="0"/>
              <a:t> </a:t>
            </a:r>
            <a:r>
              <a:rPr lang="en-AU" dirty="0" err="1"/>
              <a:t>dalam</a:t>
            </a:r>
            <a:r>
              <a:rPr lang="en-AU" dirty="0"/>
              <a:t> </a:t>
            </a:r>
            <a:r>
              <a:rPr lang="en-AU" dirty="0" err="1"/>
              <a:t>bidang</a:t>
            </a:r>
            <a:r>
              <a:rPr lang="en-AU" dirty="0"/>
              <a:t> </a:t>
            </a:r>
            <a:r>
              <a:rPr lang="en-AU" dirty="0" err="1"/>
              <a:t>pertanian</a:t>
            </a:r>
            <a:r>
              <a:rPr lang="en-AU" dirty="0"/>
              <a:t> di </a:t>
            </a:r>
            <a:r>
              <a:rPr lang="en-AU" dirty="0" err="1"/>
              <a:t>Kabupaten</a:t>
            </a:r>
            <a:r>
              <a:rPr lang="en-AU" dirty="0"/>
              <a:t> </a:t>
            </a:r>
            <a:r>
              <a:rPr lang="en-AU" dirty="0" err="1"/>
              <a:t>Buleleng</a:t>
            </a:r>
            <a:r>
              <a:rPr lang="en-AU" dirty="0"/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87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536" y="3383284"/>
            <a:ext cx="180020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OBESERVASI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195736" y="40050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74144" y="3383284"/>
            <a:ext cx="180020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WAWANCARA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979994" y="40591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28944" y="3369828"/>
            <a:ext cx="2027431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DOKUMENTASI/ STUDI KEPUSTAKAAN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46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GAMBARAN UMUM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0" y="1772816"/>
            <a:ext cx="7453661" cy="469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283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344816" cy="583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519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9890"/>
            <a:ext cx="7416824" cy="590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37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3"/>
            <a:ext cx="691276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62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6840760" cy="571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731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7488832" cy="601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59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89" y="1000125"/>
            <a:ext cx="7462098" cy="480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939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7776864" cy="560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480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6336704" cy="5732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20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Desa</a:t>
            </a:r>
            <a:r>
              <a:rPr lang="en-US" sz="3200" dirty="0"/>
              <a:t> </a:t>
            </a:r>
            <a:r>
              <a:rPr lang="en-US" sz="3200" dirty="0" err="1"/>
              <a:t>Wisata</a:t>
            </a:r>
            <a:r>
              <a:rPr lang="en-US" sz="3200" dirty="0"/>
              <a:t> </a:t>
            </a:r>
            <a:r>
              <a:rPr lang="en-US" sz="3200" dirty="0" err="1"/>
              <a:t>Kabupaten</a:t>
            </a:r>
            <a:r>
              <a:rPr lang="en-US" sz="3200" dirty="0"/>
              <a:t> </a:t>
            </a:r>
            <a:r>
              <a:rPr lang="en-US" sz="3200" dirty="0" err="1"/>
              <a:t>Buleleng</a:t>
            </a:r>
            <a:r>
              <a:rPr lang="en-US" sz="3200" dirty="0"/>
              <a:t> </a:t>
            </a:r>
            <a:r>
              <a:rPr lang="en-US" sz="3200" dirty="0" err="1"/>
              <a:t>terdapat</a:t>
            </a:r>
            <a:r>
              <a:rPr lang="en-US" sz="3200" dirty="0"/>
              <a:t> 31 </a:t>
            </a:r>
            <a:r>
              <a:rPr lang="en-US" sz="3200" dirty="0" err="1"/>
              <a:t>desa</a:t>
            </a:r>
            <a:r>
              <a:rPr lang="en-US" sz="3200" dirty="0"/>
              <a:t> yang </a:t>
            </a:r>
            <a:r>
              <a:rPr lang="en-US" sz="3200" dirty="0" err="1"/>
              <a:t>ditetapkan</a:t>
            </a:r>
            <a:r>
              <a:rPr lang="en-US" sz="3200" dirty="0"/>
              <a:t>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desa</a:t>
            </a:r>
            <a:r>
              <a:rPr lang="en-US" sz="3200" dirty="0"/>
              <a:t> </a:t>
            </a:r>
            <a:r>
              <a:rPr lang="en-US" sz="3200" dirty="0" err="1"/>
              <a:t>wisata</a:t>
            </a:r>
            <a:r>
              <a:rPr lang="en-US" sz="3200" dirty="0"/>
              <a:t>, yang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dirinci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berikut</a:t>
            </a:r>
            <a:r>
              <a:rPr lang="en-US" sz="3200" dirty="0"/>
              <a:t>.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1.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Sembiran</a:t>
            </a:r>
            <a:r>
              <a:rPr lang="en-US" i="1" dirty="0"/>
              <a:t>, </a:t>
            </a:r>
            <a:r>
              <a:rPr lang="en-US" i="1" dirty="0" err="1"/>
              <a:t>Kecataman</a:t>
            </a:r>
            <a:r>
              <a:rPr lang="en-US" i="1" dirty="0"/>
              <a:t> </a:t>
            </a:r>
            <a:r>
              <a:rPr lang="en-US" i="1" dirty="0" err="1"/>
              <a:t>Tejakula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2.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Les, </a:t>
            </a:r>
            <a:r>
              <a:rPr lang="en-US" i="1" dirty="0" err="1"/>
              <a:t>Kecataman</a:t>
            </a:r>
            <a:r>
              <a:rPr lang="en-US" i="1" dirty="0"/>
              <a:t> </a:t>
            </a:r>
            <a:r>
              <a:rPr lang="en-US" i="1" dirty="0" err="1"/>
              <a:t>Tejakula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3.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Julah</a:t>
            </a:r>
            <a:r>
              <a:rPr lang="en-US" i="1" dirty="0"/>
              <a:t>, </a:t>
            </a:r>
            <a:r>
              <a:rPr lang="en-US" i="1" dirty="0" err="1"/>
              <a:t>Kecataman</a:t>
            </a:r>
            <a:r>
              <a:rPr lang="en-US" i="1" dirty="0"/>
              <a:t> </a:t>
            </a:r>
            <a:r>
              <a:rPr lang="en-US" i="1" dirty="0" err="1"/>
              <a:t>Tejakula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4.Desa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Pacung</a:t>
            </a:r>
            <a:r>
              <a:rPr lang="en-US" i="1" dirty="0"/>
              <a:t>, </a:t>
            </a:r>
            <a:r>
              <a:rPr lang="en-US" i="1" dirty="0" err="1"/>
              <a:t>Kecataman</a:t>
            </a:r>
            <a:r>
              <a:rPr lang="en-US" i="1" dirty="0"/>
              <a:t> </a:t>
            </a:r>
            <a:r>
              <a:rPr lang="en-US" i="1" dirty="0" err="1"/>
              <a:t>Tejakula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5.Desa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Bengkala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Kubutambahan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6.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Bebetin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7.Desa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Sekumpul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8.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Sudaji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2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 fontScale="92500"/>
          </a:bodyPr>
          <a:lstStyle/>
          <a:p>
            <a:r>
              <a:rPr lang="en-US" i="1" dirty="0"/>
              <a:t>9.Desa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Lemukih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10.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Menyali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11.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Sangsit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12.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Jagaraga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13.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, </a:t>
            </a:r>
            <a:r>
              <a:rPr lang="en-US" i="1" dirty="0" err="1"/>
              <a:t>Kecataman</a:t>
            </a:r>
            <a:r>
              <a:rPr lang="en-US" i="1" dirty="0"/>
              <a:t> </a:t>
            </a:r>
            <a:r>
              <a:rPr lang="en-US" i="1" dirty="0" err="1"/>
              <a:t>Sawan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14.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Kalibukbuk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Buleleng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15.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Paket</a:t>
            </a:r>
            <a:r>
              <a:rPr lang="en-US" i="1" dirty="0"/>
              <a:t> </a:t>
            </a:r>
            <a:r>
              <a:rPr lang="en-US" i="1" dirty="0" err="1"/>
              <a:t>Agung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Buleleng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16.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Gitgit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Sukasada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17.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Sambangan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Sukasada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18.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Ambengan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Sukasada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19.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Pancasari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Sukasada</a:t>
            </a:r>
            <a:r>
              <a:rPr lang="en-US" i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364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81840"/>
          </a:xfrm>
        </p:spPr>
        <p:txBody>
          <a:bodyPr>
            <a:normAutofit fontScale="92500"/>
          </a:bodyPr>
          <a:lstStyle/>
          <a:p>
            <a:r>
              <a:rPr lang="en-US" i="1" dirty="0"/>
              <a:t>20.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Wanagiri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Sukasada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/>
              <a:t>21.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Munduk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i="1" dirty="0" smtClean="0"/>
          </a:p>
          <a:p>
            <a:r>
              <a:rPr lang="en-US" i="1" dirty="0"/>
              <a:t>22.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Kaliasem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23.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Globleg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24.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25.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Sidetapa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26.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Cempaga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27.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Tigawasa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28.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Pedawa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29.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Banyuseri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Banjar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30.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Pemuteran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Gerokgak</a:t>
            </a:r>
            <a:r>
              <a:rPr lang="en-US" i="1" dirty="0"/>
              <a:t>. </a:t>
            </a:r>
            <a:endParaRPr lang="en-US" dirty="0"/>
          </a:p>
          <a:p>
            <a:r>
              <a:rPr lang="en-US" i="1" dirty="0"/>
              <a:t>31. </a:t>
            </a:r>
            <a:r>
              <a:rPr lang="en-US" i="1" dirty="0" err="1"/>
              <a:t>Desa</a:t>
            </a:r>
            <a:r>
              <a:rPr lang="en-US" i="1" dirty="0"/>
              <a:t> </a:t>
            </a:r>
            <a:r>
              <a:rPr lang="en-US" i="1" dirty="0" err="1"/>
              <a:t>Wisata</a:t>
            </a:r>
            <a:r>
              <a:rPr lang="en-US" i="1" dirty="0"/>
              <a:t> </a:t>
            </a:r>
            <a:r>
              <a:rPr lang="en-US" i="1" dirty="0" err="1"/>
              <a:t>Sumberkima</a:t>
            </a:r>
            <a:r>
              <a:rPr lang="en-US" i="1" dirty="0"/>
              <a:t>, </a:t>
            </a:r>
            <a:r>
              <a:rPr lang="en-US" i="1" dirty="0" err="1"/>
              <a:t>Kecamatan</a:t>
            </a:r>
            <a:r>
              <a:rPr lang="en-US" i="1" dirty="0"/>
              <a:t> </a:t>
            </a:r>
            <a:r>
              <a:rPr lang="en-US" i="1" dirty="0" err="1"/>
              <a:t>Gerokgak</a:t>
            </a:r>
            <a:r>
              <a:rPr lang="en-US" i="1" dirty="0"/>
              <a:t>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14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ASPEK ANALISA PARIWISATA CBT DI KABUPATEN BULELENG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 smtClean="0"/>
              <a:t>Agrotourism</a:t>
            </a:r>
            <a:endParaRPr lang="en-US" b="1" dirty="0" smtClean="0"/>
          </a:p>
          <a:p>
            <a:r>
              <a:rPr lang="en-US" dirty="0"/>
              <a:t>1) Basic Visitor facilities. </a:t>
            </a:r>
            <a:endParaRPr lang="en-US" dirty="0" smtClean="0"/>
          </a:p>
          <a:p>
            <a:r>
              <a:rPr lang="en-US" dirty="0"/>
              <a:t>2) Basic visitor facilities plus tourism </a:t>
            </a:r>
            <a:r>
              <a:rPr lang="en-US" dirty="0" smtClean="0"/>
              <a:t>theme</a:t>
            </a:r>
          </a:p>
          <a:p>
            <a:r>
              <a:rPr lang="en-US" dirty="0"/>
              <a:t>3) Handicraft </a:t>
            </a:r>
            <a:r>
              <a:rPr lang="en-US" dirty="0" smtClean="0"/>
              <a:t>Villages</a:t>
            </a:r>
          </a:p>
          <a:p>
            <a:r>
              <a:rPr lang="en-US" dirty="0"/>
              <a:t>4) Hotels and Villages </a:t>
            </a:r>
            <a:r>
              <a:rPr lang="en-US" dirty="0" smtClean="0"/>
              <a:t>Communities</a:t>
            </a:r>
          </a:p>
          <a:p>
            <a:r>
              <a:rPr lang="en-US" dirty="0"/>
              <a:t>5) Traditional Tourism </a:t>
            </a:r>
            <a:r>
              <a:rPr lang="en-US" dirty="0" smtClean="0"/>
              <a:t>Villages</a:t>
            </a:r>
          </a:p>
          <a:p>
            <a:r>
              <a:rPr lang="en-US" dirty="0"/>
              <a:t>6) Community Close To primary Tourism </a:t>
            </a:r>
            <a:r>
              <a:rPr lang="en-US" dirty="0" smtClean="0"/>
              <a:t>Attraction</a:t>
            </a:r>
          </a:p>
          <a:p>
            <a:r>
              <a:rPr lang="en-US" dirty="0"/>
              <a:t>7) Integrated and Organized Community Based Tourism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06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Indikator</a:t>
            </a:r>
            <a:r>
              <a:rPr lang="en-US" b="1" dirty="0"/>
              <a:t> </a:t>
            </a:r>
            <a:r>
              <a:rPr lang="en-US" b="1" dirty="0" err="1"/>
              <a:t>Penerapan</a:t>
            </a:r>
            <a:r>
              <a:rPr lang="en-US" b="1" dirty="0"/>
              <a:t> </a:t>
            </a:r>
            <a:r>
              <a:rPr lang="en-US" b="1" dirty="0" err="1"/>
              <a:t>Konsep</a:t>
            </a:r>
            <a:r>
              <a:rPr lang="en-US" b="1" dirty="0"/>
              <a:t> Community Based Tourism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9" t="17891" r="48670" b="10862"/>
          <a:stretch/>
        </p:blipFill>
        <p:spPr bwMode="auto">
          <a:xfrm>
            <a:off x="539552" y="1916832"/>
            <a:ext cx="8280920" cy="49411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220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Kesesuaian</a:t>
            </a:r>
            <a:r>
              <a:rPr lang="en-US" b="1" dirty="0"/>
              <a:t> </a:t>
            </a:r>
            <a:r>
              <a:rPr lang="en-US" b="1" dirty="0" err="1"/>
              <a:t>Pariwisata</a:t>
            </a:r>
            <a:r>
              <a:rPr lang="en-US" b="1" dirty="0"/>
              <a:t> </a:t>
            </a:r>
            <a:r>
              <a:rPr lang="en-US" b="1" dirty="0" err="1"/>
              <a:t>Kabupaten</a:t>
            </a:r>
            <a:r>
              <a:rPr lang="en-US" b="1" dirty="0"/>
              <a:t> </a:t>
            </a:r>
            <a:r>
              <a:rPr lang="en-US" b="1" dirty="0" err="1"/>
              <a:t>Buleleng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Wisata</a:t>
            </a:r>
            <a:r>
              <a:rPr lang="en-US" b="1" dirty="0"/>
              <a:t> </a:t>
            </a:r>
            <a:r>
              <a:rPr lang="en-US" b="1" dirty="0" err="1"/>
              <a:t>Berbasis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4230349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078" y="2864654"/>
            <a:ext cx="4431656" cy="2940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686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Sekian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259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</TotalTime>
  <Words>526</Words>
  <Application>Microsoft Office PowerPoint</Application>
  <PresentationFormat>On-screen Show (4:3)</PresentationFormat>
  <Paragraphs>75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Urban</vt:lpstr>
      <vt:lpstr>PowerPoint Presentation</vt:lpstr>
      <vt:lpstr>Pendahuluan</vt:lpstr>
      <vt:lpstr>GRAND DESIGN</vt:lpstr>
      <vt:lpstr>Beberapa kegiatan pariwisata yang dapat mendukung CBT yaitu: </vt:lpstr>
      <vt:lpstr>1. Community Based Tourism (CBT) muncul sebagai sebuah alternatif dari arus utama (mainstream) pengembangan pariwisata  2. Focus pengembangan CBT di Kabupaten Buleleng pada aktivitas Agrowisata  </vt:lpstr>
      <vt:lpstr>Tujuan Dokumen Perencanaan Pembangunan Sektor Pariwisata Berlandaskan Community Based Tourism (CBT): 1.  Titik Tumpu Pertanian dalam Upaya Pengentasan Kemiskinan di Kabupaten Buleleng. 2. untuk upaya peningkatan perekonomian melalui bidang pariwisata berbasis masyarakat khususnya dalam bidang pertanian dan pariwisata di Kabupaten Buleleng. </vt:lpstr>
      <vt:lpstr>PowerPoint Presentation</vt:lpstr>
      <vt:lpstr>Metode </vt:lpstr>
      <vt:lpstr>GAMBARAN UMUM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Desa Wisata Kabupaten Buleleng terdapat 31 desa yang ditetapkan menjadi desa wisata, yang dapat dirinci sebagai berikut. </vt:lpstr>
      <vt:lpstr>PowerPoint Presentation</vt:lpstr>
      <vt:lpstr>PowerPoint Presentation</vt:lpstr>
      <vt:lpstr>ASPEK ANALISA PARIWISATA CBT DI KABUPATEN BULELENG   </vt:lpstr>
      <vt:lpstr>Indikator Penerapan Konsep Community Based Tourism </vt:lpstr>
      <vt:lpstr>Aspek Kesesuaian Pariwisata Kabupaten Buleleng Sebagai Wisata Berbasis Masyarakat </vt:lpstr>
      <vt:lpstr>Sekian dan 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BPJS</dc:creator>
  <cp:lastModifiedBy>BPJS</cp:lastModifiedBy>
  <cp:revision>27</cp:revision>
  <dcterms:created xsi:type="dcterms:W3CDTF">2019-08-21T06:21:34Z</dcterms:created>
  <dcterms:modified xsi:type="dcterms:W3CDTF">2019-08-21T06:55:20Z</dcterms:modified>
</cp:coreProperties>
</file>