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5"/>
  </p:notesMasterIdLst>
  <p:handoutMasterIdLst>
    <p:handoutMasterId r:id="rId16"/>
  </p:handoutMasterIdLst>
  <p:sldIdLst>
    <p:sldId id="381" r:id="rId3"/>
    <p:sldId id="403" r:id="rId4"/>
    <p:sldId id="400" r:id="rId5"/>
    <p:sldId id="429" r:id="rId6"/>
    <p:sldId id="423" r:id="rId7"/>
    <p:sldId id="432" r:id="rId8"/>
    <p:sldId id="433" r:id="rId9"/>
    <p:sldId id="434" r:id="rId10"/>
    <p:sldId id="435" r:id="rId11"/>
    <p:sldId id="426" r:id="rId12"/>
    <p:sldId id="430" r:id="rId13"/>
    <p:sldId id="415" r:id="rId14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60210" autoAdjust="0"/>
  </p:normalViewPr>
  <p:slideViewPr>
    <p:cSldViewPr>
      <p:cViewPr varScale="1">
        <p:scale>
          <a:sx n="71" d="100"/>
          <a:sy n="71" d="100"/>
        </p:scale>
        <p:origin x="408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8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97135-2461-4728-879F-57F89AB2989F}" type="datetimeFigureOut">
              <a:rPr lang="id-ID" smtClean="0"/>
              <a:t>08/01/2019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2F6EF-99AE-4FA0-9BF2-03FDA1423A3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347193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633C20-4D2A-412D-93E7-44042FEF0AD0}" type="datetimeFigureOut">
              <a:rPr lang="id-ID" smtClean="0"/>
              <a:t>08/01/2019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0DFBB-5B82-498F-94C1-86DCCFA9EF2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93140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4F558-223A-4B62-804C-0CD640CBD07B}" type="slidenum">
              <a:rPr lang="id-ID" smtClean="0">
                <a:solidFill>
                  <a:prstClr val="black"/>
                </a:solidFill>
              </a:rPr>
              <a:pPr/>
              <a:t>1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20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4F558-223A-4B62-804C-0CD640CBD07B}" type="slidenum">
              <a:rPr lang="id-ID" smtClean="0">
                <a:solidFill>
                  <a:prstClr val="black"/>
                </a:solidFill>
              </a:rPr>
              <a:pPr/>
              <a:t>2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618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0BDE0-53AB-4B38-8548-F4A85FFB99E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149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72D664B-7092-47E3-89DD-340D733B4DDB}" type="datetime1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08/01/2019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36FC6-D9B9-4500-84C0-70B297FFE238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863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09600"/>
            <a:ext cx="9144000" cy="5410200"/>
          </a:xfrm>
          <a:prstGeom prst="rect">
            <a:avLst/>
          </a:prstGeom>
          <a:gradFill>
            <a:gsLst>
              <a:gs pos="6000">
                <a:srgbClr val="FF0000"/>
              </a:gs>
              <a:gs pos="83000">
                <a:sysClr val="window" lastClr="FFFFFF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endParaRPr lang="en-US" kern="0" dirty="0">
              <a:solidFill>
                <a:sysClr val="window" lastClr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261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B95DF5-4D1E-4AB8-9FAB-AC9B9EFD6AB5}" type="datetime1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08/01/2019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36FC6-D9B9-4500-84C0-70B297FFE238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026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39233A-B1D8-434D-A039-AAFE2199DEC1}" type="datetime1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08/01/2019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36FC6-D9B9-4500-84C0-70B297FFE238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636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4C4C5D6-A7BA-4697-A864-9479C7314211}" type="datetime1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08/01/2019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36FC6-D9B9-4500-84C0-70B297FFE238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30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9F13CF-034D-4C9A-B9EA-AFD66ED0F34A}" type="datetime1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08/01/2019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36FC6-D9B9-4500-84C0-70B297FFE238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858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79B6A9-C893-4989-8890-F6EF03D734BA}" type="datetime1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08/01/2019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36FC6-D9B9-4500-84C0-70B297FFE238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548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34C26-2925-4287-B014-3B07AD25BDBC}" type="datetime1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08/01/2019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36FC6-D9B9-4500-84C0-70B297FFE238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765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FA8091-925E-4B0A-A28D-366D2EE063D4}" type="datetime1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08/01/2019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36FC6-D9B9-4500-84C0-70B297FFE238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750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A07441-9CD9-4381-B178-8B542ED867CA}" type="datetime1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08/01/2019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36FC6-D9B9-4500-84C0-70B297FFE238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582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4372D6-39C4-4FD8-AF99-24511E5324DC}" type="datetime1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08/01/2019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36FC6-D9B9-4500-84C0-70B297FFE238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9936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000" cy="470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 15"/>
          <p:cNvSpPr>
            <a:spLocks noGrp="1"/>
          </p:cNvSpPr>
          <p:nvPr>
            <p:ph type="title"/>
          </p:nvPr>
        </p:nvSpPr>
        <p:spPr>
          <a:xfrm>
            <a:off x="457200" y="2564904"/>
            <a:ext cx="8229600" cy="1143000"/>
          </a:xfrm>
        </p:spPr>
        <p:txBody>
          <a:bodyPr>
            <a:normAutofit/>
          </a:bodyPr>
          <a:lstStyle>
            <a:lvl1pPr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443301"/>
      </p:ext>
    </p:extLst>
  </p:cSld>
  <p:clrMapOvr>
    <a:masterClrMapping/>
  </p:clrMapOvr>
  <p:transition spd="slow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 preferRelativeResize="0">
            <a:picLocks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80" y="-21708"/>
            <a:ext cx="9189720" cy="470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itle 15"/>
          <p:cNvSpPr>
            <a:spLocks noGrp="1"/>
          </p:cNvSpPr>
          <p:nvPr>
            <p:ph type="title"/>
          </p:nvPr>
        </p:nvSpPr>
        <p:spPr>
          <a:xfrm>
            <a:off x="457200" y="2564904"/>
            <a:ext cx="8229600" cy="1143000"/>
          </a:xfrm>
        </p:spPr>
        <p:txBody>
          <a:bodyPr>
            <a:normAutofit/>
          </a:bodyPr>
          <a:lstStyle>
            <a:lvl1pPr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3" descr="D:\Template Powerpoint\logo bps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2400" y="17982"/>
            <a:ext cx="741479" cy="56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70763" y="0"/>
            <a:ext cx="2318657" cy="1073194"/>
          </a:xfrm>
          <a:prstGeom prst="rect">
            <a:avLst/>
          </a:prstGeom>
        </p:spPr>
      </p:pic>
      <p:sp>
        <p:nvSpPr>
          <p:cNvPr id="1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4690824"/>
            <a:ext cx="2286000" cy="216717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313108" y="4690824"/>
            <a:ext cx="2286000" cy="216717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625790" y="4686834"/>
            <a:ext cx="2286000" cy="217116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935427" y="4690824"/>
            <a:ext cx="2208573" cy="216717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79" y="48542"/>
            <a:ext cx="2082006" cy="505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1361146"/>
      </p:ext>
    </p:extLst>
  </p:cSld>
  <p:clrMapOvr>
    <a:masterClrMapping/>
  </p:clrMapOvr>
  <p:transition spd="slow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2754" name="Picture 2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200" y="2432632"/>
            <a:ext cx="4600348" cy="4272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228600" y="2590800"/>
            <a:ext cx="4267200" cy="3962400"/>
          </a:xfrm>
        </p:spPr>
        <p:txBody>
          <a:bodyPr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5107261" y="2777166"/>
            <a:ext cx="3456384" cy="50356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</a:t>
            </a:r>
          </a:p>
        </p:txBody>
      </p:sp>
      <p:sp>
        <p:nvSpPr>
          <p:cNvPr id="27" name="Text Placeholder 23"/>
          <p:cNvSpPr>
            <a:spLocks noGrp="1"/>
          </p:cNvSpPr>
          <p:nvPr>
            <p:ph type="body" sz="quarter" idx="13"/>
          </p:nvPr>
        </p:nvSpPr>
        <p:spPr>
          <a:xfrm>
            <a:off x="4802257" y="3396498"/>
            <a:ext cx="4023360" cy="548640"/>
          </a:xfrm>
          <a:solidFill>
            <a:schemeClr val="tx2">
              <a:lumMod val="40000"/>
              <a:lumOff val="60000"/>
            </a:schemeClr>
          </a:solidFill>
        </p:spPr>
        <p:txBody>
          <a:bodyPr anchor="ctr">
            <a:noAutofit/>
          </a:bodyPr>
          <a:lstStyle>
            <a:lvl1pPr marL="342900" indent="-342900">
              <a:buFont typeface="Wingdings" pitchFamily="2" charset="2"/>
              <a:buChar char="ü"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23"/>
          <p:cNvSpPr>
            <a:spLocks noGrp="1"/>
          </p:cNvSpPr>
          <p:nvPr>
            <p:ph type="body" sz="quarter" idx="14"/>
          </p:nvPr>
        </p:nvSpPr>
        <p:spPr>
          <a:xfrm>
            <a:off x="4790391" y="3986221"/>
            <a:ext cx="4023360" cy="548640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342900" indent="-342900">
              <a:buFont typeface="Wingdings" pitchFamily="2" charset="2"/>
              <a:buChar char="ü"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ext Placeholder 23"/>
          <p:cNvSpPr>
            <a:spLocks noGrp="1"/>
          </p:cNvSpPr>
          <p:nvPr>
            <p:ph type="body" sz="quarter" idx="15"/>
          </p:nvPr>
        </p:nvSpPr>
        <p:spPr>
          <a:xfrm>
            <a:off x="4790391" y="4586864"/>
            <a:ext cx="4023360" cy="548640"/>
          </a:xfrm>
          <a:solidFill>
            <a:schemeClr val="tx2">
              <a:lumMod val="40000"/>
              <a:lumOff val="60000"/>
            </a:schemeClr>
          </a:solidFill>
        </p:spPr>
        <p:txBody>
          <a:bodyPr anchor="ctr">
            <a:noAutofit/>
          </a:bodyPr>
          <a:lstStyle>
            <a:lvl1pPr marL="342900" indent="-342900">
              <a:buFont typeface="Wingdings" pitchFamily="2" charset="2"/>
              <a:buChar char="ü"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Text Placeholder 23"/>
          <p:cNvSpPr>
            <a:spLocks noGrp="1"/>
          </p:cNvSpPr>
          <p:nvPr>
            <p:ph type="body" sz="quarter" idx="16"/>
          </p:nvPr>
        </p:nvSpPr>
        <p:spPr>
          <a:xfrm>
            <a:off x="4795922" y="5186792"/>
            <a:ext cx="4023360" cy="548640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342900" indent="-342900">
              <a:buFont typeface="Wingdings" pitchFamily="2" charset="2"/>
              <a:buChar char="ü"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3" name="Text Placeholder 23"/>
          <p:cNvSpPr>
            <a:spLocks noGrp="1"/>
          </p:cNvSpPr>
          <p:nvPr>
            <p:ph type="body" sz="quarter" idx="17"/>
          </p:nvPr>
        </p:nvSpPr>
        <p:spPr>
          <a:xfrm>
            <a:off x="4788024" y="5781571"/>
            <a:ext cx="4023360" cy="548640"/>
          </a:xfrm>
          <a:solidFill>
            <a:schemeClr val="tx2">
              <a:lumMod val="40000"/>
              <a:lumOff val="60000"/>
            </a:schemeClr>
          </a:solidFill>
        </p:spPr>
        <p:txBody>
          <a:bodyPr anchor="ctr">
            <a:noAutofit/>
          </a:bodyPr>
          <a:lstStyle>
            <a:lvl1pPr marL="342900" indent="-342900">
              <a:buFont typeface="Wingdings" pitchFamily="2" charset="2"/>
              <a:buChar char="ü"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23"/>
          <p:cNvSpPr>
            <a:spLocks noGrp="1"/>
          </p:cNvSpPr>
          <p:nvPr>
            <p:ph type="body" sz="quarter" idx="19"/>
          </p:nvPr>
        </p:nvSpPr>
        <p:spPr>
          <a:xfrm>
            <a:off x="4788024" y="2762085"/>
            <a:ext cx="4023360" cy="548640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342900" indent="-342900" algn="l">
              <a:buFont typeface="Wingdings" pitchFamily="2" charset="2"/>
              <a:buChar char="ü"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Picture Placeholder 37"/>
          <p:cNvSpPr>
            <a:spLocks noGrp="1"/>
          </p:cNvSpPr>
          <p:nvPr>
            <p:ph type="pic" sz="quarter" idx="20"/>
          </p:nvPr>
        </p:nvSpPr>
        <p:spPr>
          <a:xfrm>
            <a:off x="-10634" y="412461"/>
            <a:ext cx="2286000" cy="1917576"/>
          </a:xfrm>
        </p:spPr>
        <p:txBody>
          <a:bodyPr/>
          <a:lstStyle/>
          <a:p>
            <a:endParaRPr lang="en-US"/>
          </a:p>
        </p:txBody>
      </p:sp>
      <p:sp>
        <p:nvSpPr>
          <p:cNvPr id="39" name="Picture Placeholder 37"/>
          <p:cNvSpPr>
            <a:spLocks noGrp="1"/>
          </p:cNvSpPr>
          <p:nvPr>
            <p:ph type="pic" sz="quarter" idx="21"/>
          </p:nvPr>
        </p:nvSpPr>
        <p:spPr>
          <a:xfrm>
            <a:off x="2275367" y="412461"/>
            <a:ext cx="2286000" cy="1917576"/>
          </a:xfrm>
        </p:spPr>
        <p:txBody>
          <a:bodyPr/>
          <a:lstStyle/>
          <a:p>
            <a:endParaRPr lang="en-US"/>
          </a:p>
        </p:txBody>
      </p:sp>
      <p:sp>
        <p:nvSpPr>
          <p:cNvPr id="40" name="Picture Placeholder 37"/>
          <p:cNvSpPr>
            <a:spLocks noGrp="1"/>
          </p:cNvSpPr>
          <p:nvPr>
            <p:ph type="pic" sz="quarter" idx="22"/>
          </p:nvPr>
        </p:nvSpPr>
        <p:spPr>
          <a:xfrm>
            <a:off x="4576945" y="412461"/>
            <a:ext cx="2286000" cy="1917576"/>
          </a:xfrm>
        </p:spPr>
        <p:txBody>
          <a:bodyPr/>
          <a:lstStyle/>
          <a:p>
            <a:endParaRPr lang="en-US"/>
          </a:p>
        </p:txBody>
      </p:sp>
      <p:sp>
        <p:nvSpPr>
          <p:cNvPr id="41" name="Picture Placeholder 37"/>
          <p:cNvSpPr>
            <a:spLocks noGrp="1"/>
          </p:cNvSpPr>
          <p:nvPr>
            <p:ph type="pic" sz="quarter" idx="23"/>
          </p:nvPr>
        </p:nvSpPr>
        <p:spPr>
          <a:xfrm>
            <a:off x="6873246" y="417970"/>
            <a:ext cx="2286000" cy="1917576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46912" y="6570751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873F9D-166D-4281-9B5A-8D63A7307FC5}" type="slidenum">
              <a:rPr lang="id-ID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928463"/>
      </p:ext>
    </p:extLst>
  </p:cSld>
  <p:clrMapOvr>
    <a:masterClrMapping/>
  </p:clrMapOvr>
  <p:transition spd="slow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D:\Template Powerpoint\powerpoint bps depan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2566" y="2781596"/>
            <a:ext cx="3931920" cy="362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651665" y="3080865"/>
            <a:ext cx="3445212" cy="3054963"/>
          </a:xfrm>
        </p:spPr>
        <p:txBody>
          <a:bodyPr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6" name="Text Placeholder 23"/>
          <p:cNvSpPr>
            <a:spLocks noGrp="1"/>
          </p:cNvSpPr>
          <p:nvPr>
            <p:ph type="body" sz="quarter" idx="19" hasCustomPrompt="1"/>
          </p:nvPr>
        </p:nvSpPr>
        <p:spPr>
          <a:xfrm>
            <a:off x="4788024" y="2780927"/>
            <a:ext cx="4023360" cy="3677769"/>
          </a:xfrm>
          <a:solidFill>
            <a:schemeClr val="accent5">
              <a:lumMod val="20000"/>
              <a:lumOff val="80000"/>
            </a:schemeClr>
          </a:solidFill>
        </p:spPr>
        <p:txBody>
          <a:bodyPr tIns="182880" anchor="t">
            <a:noAutofit/>
          </a:bodyPr>
          <a:lstStyle>
            <a:lvl1pPr marL="342900" indent="-342900" algn="l">
              <a:lnSpc>
                <a:spcPct val="150000"/>
              </a:lnSpc>
              <a:buFont typeface="Wingdings" pitchFamily="2" charset="2"/>
              <a:buChar char="q"/>
              <a:defRPr sz="2000">
                <a:solidFill>
                  <a:sysClr val="windowText" lastClr="0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item styles</a:t>
            </a:r>
          </a:p>
          <a:p>
            <a:pPr lvl="0"/>
            <a:r>
              <a:rPr lang="en-US" dirty="0"/>
              <a:t>Click to edit Master item styles</a:t>
            </a:r>
          </a:p>
          <a:p>
            <a:pPr lvl="0"/>
            <a:r>
              <a:rPr lang="en-US" dirty="0"/>
              <a:t>Click to edit Master item styles</a:t>
            </a:r>
          </a:p>
          <a:p>
            <a:pPr lvl="0"/>
            <a:r>
              <a:rPr lang="en-US" dirty="0"/>
              <a:t>Click to edit Master item styles</a:t>
            </a:r>
          </a:p>
          <a:p>
            <a:pPr lvl="0"/>
            <a:r>
              <a:rPr lang="en-US" dirty="0"/>
              <a:t>Click to edit Master item styles</a:t>
            </a:r>
          </a:p>
          <a:p>
            <a:pPr lvl="0"/>
            <a:r>
              <a:rPr lang="en-US" dirty="0"/>
              <a:t>Click to edit Master item styles</a:t>
            </a:r>
          </a:p>
        </p:txBody>
      </p:sp>
      <p:sp>
        <p:nvSpPr>
          <p:cNvPr id="15" name="Picture Placeholder 37"/>
          <p:cNvSpPr>
            <a:spLocks noGrp="1"/>
          </p:cNvSpPr>
          <p:nvPr>
            <p:ph type="pic" sz="quarter" idx="20"/>
          </p:nvPr>
        </p:nvSpPr>
        <p:spPr>
          <a:xfrm>
            <a:off x="-10634" y="412461"/>
            <a:ext cx="2286000" cy="1917576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37"/>
          <p:cNvSpPr>
            <a:spLocks noGrp="1"/>
          </p:cNvSpPr>
          <p:nvPr>
            <p:ph type="pic" sz="quarter" idx="21"/>
          </p:nvPr>
        </p:nvSpPr>
        <p:spPr>
          <a:xfrm>
            <a:off x="2275367" y="412461"/>
            <a:ext cx="2286000" cy="1917576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37"/>
          <p:cNvSpPr>
            <a:spLocks noGrp="1"/>
          </p:cNvSpPr>
          <p:nvPr>
            <p:ph type="pic" sz="quarter" idx="22"/>
          </p:nvPr>
        </p:nvSpPr>
        <p:spPr>
          <a:xfrm>
            <a:off x="4576945" y="412461"/>
            <a:ext cx="2286000" cy="1917576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Picture Placeholder 37"/>
          <p:cNvSpPr>
            <a:spLocks noGrp="1"/>
          </p:cNvSpPr>
          <p:nvPr>
            <p:ph type="pic" sz="quarter" idx="23"/>
          </p:nvPr>
        </p:nvSpPr>
        <p:spPr>
          <a:xfrm>
            <a:off x="6873246" y="417970"/>
            <a:ext cx="2286000" cy="1917576"/>
          </a:xfrm>
        </p:spPr>
        <p:txBody>
          <a:bodyPr/>
          <a:lstStyle/>
          <a:p>
            <a:endParaRPr lang="en-US"/>
          </a:p>
        </p:txBody>
      </p:sp>
      <p:pic>
        <p:nvPicPr>
          <p:cNvPr id="21" name="Picture 20" descr="D:\Template Powerpoint\powerpoint bps depan.jpg"/>
          <p:cNvPicPr preferRelativeResize="0">
            <a:picLocks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2566" y="6403833"/>
            <a:ext cx="3931920" cy="5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46912" y="6570751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873F9D-166D-4281-9B5A-8D63A7307FC5}" type="slidenum">
              <a:rPr lang="id-ID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320777"/>
      </p:ext>
    </p:extLst>
  </p:cSld>
  <p:clrMapOvr>
    <a:masterClrMapping/>
  </p:clrMapOvr>
  <p:transition spd="slow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D:\Template Powerpoint\background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89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46912" y="6570751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873F9D-166D-4281-9B5A-8D63A7307FC5}" type="slidenum">
              <a:rPr lang="id-ID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4" descr="D:\Template Powerpoint\pelopor data statistik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-3430"/>
            <a:ext cx="1679575" cy="85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68313" y="1916832"/>
            <a:ext cx="8280400" cy="42481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80920" cy="566738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2544063"/>
      </p:ext>
    </p:extLst>
  </p:cSld>
  <p:clrMapOvr>
    <a:masterClrMapping/>
  </p:clrMapOvr>
  <p:transition spd="slow"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D:\Template Powerpoint\background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89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Template Powerpoint\pelopor data statistik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3527"/>
            <a:ext cx="1679575" cy="85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12"/>
          <p:cNvSpPr>
            <a:spLocks noGrp="1"/>
          </p:cNvSpPr>
          <p:nvPr>
            <p:ph sz="quarter" idx="13"/>
          </p:nvPr>
        </p:nvSpPr>
        <p:spPr>
          <a:xfrm>
            <a:off x="468313" y="1916832"/>
            <a:ext cx="8280400" cy="42481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3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80920" cy="566738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46912" y="6570751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873F9D-166D-4281-9B5A-8D63A7307FC5}" type="slidenum">
              <a:rPr lang="id-ID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850252"/>
      </p:ext>
    </p:extLst>
  </p:cSld>
  <p:clrMapOvr>
    <a:masterClrMapping/>
  </p:clrMapOvr>
  <p:transition spd="slow"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Template Powerpoint\background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89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Template Powerpoint\logo bps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200" y="165893"/>
            <a:ext cx="741479" cy="56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12"/>
          <p:cNvSpPr>
            <a:spLocks noGrp="1"/>
          </p:cNvSpPr>
          <p:nvPr>
            <p:ph sz="quarter" idx="13"/>
          </p:nvPr>
        </p:nvSpPr>
        <p:spPr>
          <a:xfrm>
            <a:off x="468313" y="1052736"/>
            <a:ext cx="8280400" cy="51122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3"/>
          <p:cNvSpPr>
            <a:spLocks noGrp="1"/>
          </p:cNvSpPr>
          <p:nvPr>
            <p:ph type="title"/>
          </p:nvPr>
        </p:nvSpPr>
        <p:spPr>
          <a:xfrm>
            <a:off x="3657600" y="127257"/>
            <a:ext cx="5378896" cy="566738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46912" y="6570751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873F9D-166D-4281-9B5A-8D63A7307FC5}" type="slidenum">
              <a:rPr lang="id-ID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79" y="196453"/>
            <a:ext cx="2082006" cy="505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3771284"/>
      </p:ext>
    </p:extLst>
  </p:cSld>
  <p:clrMapOvr>
    <a:masterClrMapping/>
  </p:clrMapOvr>
  <p:transition spd="slow"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Template Powerpoint\background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89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Template Powerpoint\logo bps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0665" y="165893"/>
            <a:ext cx="741479" cy="56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12"/>
          <p:cNvSpPr>
            <a:spLocks noGrp="1"/>
          </p:cNvSpPr>
          <p:nvPr>
            <p:ph sz="quarter" idx="13"/>
          </p:nvPr>
        </p:nvSpPr>
        <p:spPr>
          <a:xfrm>
            <a:off x="468313" y="1916832"/>
            <a:ext cx="8280400" cy="42481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3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80920" cy="566738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46912" y="6570751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873F9D-166D-4281-9B5A-8D63A7307FC5}" type="slidenum">
              <a:rPr lang="id-ID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71" y="166534"/>
            <a:ext cx="2082006" cy="505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2613340"/>
      </p:ext>
    </p:extLst>
  </p:cSld>
  <p:clrMapOvr>
    <a:masterClrMapping/>
  </p:clrMapOvr>
  <p:transition spd="slow"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46912" y="6570751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873F9D-166D-4281-9B5A-8D63A7307FC5}" type="slidenum">
              <a:rPr lang="id-ID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162197"/>
      </p:ext>
    </p:extLst>
  </p:cSld>
  <p:clrMapOvr>
    <a:masterClrMapping/>
  </p:clrMapOvr>
  <p:transition spd="slow"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 preferRelativeResize="0">
            <a:picLocks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80" y="-21708"/>
            <a:ext cx="9189720" cy="366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itle 15"/>
          <p:cNvSpPr>
            <a:spLocks noGrp="1"/>
          </p:cNvSpPr>
          <p:nvPr>
            <p:ph type="title"/>
          </p:nvPr>
        </p:nvSpPr>
        <p:spPr>
          <a:xfrm>
            <a:off x="484495" y="1700808"/>
            <a:ext cx="8229600" cy="1143000"/>
          </a:xfrm>
        </p:spPr>
        <p:txBody>
          <a:bodyPr>
            <a:normAutofit/>
          </a:bodyPr>
          <a:lstStyle>
            <a:lvl1pPr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3" descr="D:\Template Powerpoint\logo bps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520" y="188640"/>
            <a:ext cx="741479" cy="56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70763" y="0"/>
            <a:ext cx="2318657" cy="1073194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994" y="180182"/>
            <a:ext cx="2082006" cy="505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4050827"/>
      </p:ext>
    </p:extLst>
  </p:cSld>
  <p:clrMapOvr>
    <a:masterClrMapping/>
  </p:clrMapOvr>
  <p:transition spd="slow"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Template Powerpoint\pelopor data statistik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54875" y="0"/>
            <a:ext cx="1889125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D:\Template Powerpoint\logo bps.png"/>
          <p:cNvPicPr>
            <a:picLocks noChangeAspect="1" noChangeArrowheads="1"/>
          </p:cNvPicPr>
          <p:nvPr userDrawn="1"/>
        </p:nvPicPr>
        <p:blipFill>
          <a:blip r:embed="rId3" cstate="print"/>
          <a:srcRect l="26495"/>
          <a:stretch>
            <a:fillRect/>
          </a:stretch>
        </p:blipFill>
        <p:spPr bwMode="auto">
          <a:xfrm>
            <a:off x="1085850" y="188913"/>
            <a:ext cx="2117725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538DA-3C61-409C-AD3B-8132739EA1D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46912" y="6570751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873F9D-166D-4281-9B5A-8D63A7307FC5}" type="slidenum">
              <a:rPr lang="id-ID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910863"/>
      </p:ext>
    </p:extLst>
  </p:cSld>
  <p:clrMapOvr>
    <a:masterClrMapping/>
  </p:clrMapOvr>
  <p:transition spd="slow"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61914" y="255589"/>
            <a:ext cx="7490538" cy="574671"/>
          </a:xfrm>
        </p:spPr>
        <p:txBody>
          <a:bodyPr/>
          <a:lstStyle>
            <a:lvl1pPr algn="r">
              <a:defRPr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1E22A-C492-479F-934F-B68CFD9726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46912" y="6570751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873F9D-166D-4281-9B5A-8D63A7307FC5}" type="slidenum">
              <a:rPr lang="id-ID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996049"/>
      </p:ext>
    </p:extLst>
  </p:cSld>
  <p:clrMapOvr>
    <a:masterClrMapping/>
  </p:clrMapOvr>
  <p:transition spd="slow"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6514" y="227016"/>
            <a:ext cx="7490538" cy="574671"/>
          </a:xfrm>
        </p:spPr>
        <p:txBody>
          <a:bodyPr/>
          <a:lstStyle>
            <a:lvl1pPr algn="r">
              <a:defRPr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5E4CF-D367-42F3-A29D-2D2AC8CB941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46912" y="6570751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873F9D-166D-4281-9B5A-8D63A7307FC5}" type="slidenum">
              <a:rPr lang="id-ID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031869"/>
      </p:ext>
    </p:extLst>
  </p:cSld>
  <p:clrMapOvr>
    <a:masterClrMapping/>
  </p:clrMapOvr>
  <p:transition spd="slow"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9214" y="201616"/>
            <a:ext cx="7490538" cy="574671"/>
          </a:xfrm>
        </p:spPr>
        <p:txBody>
          <a:bodyPr/>
          <a:lstStyle>
            <a:lvl1pPr algn="r">
              <a:defRPr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1A253-6312-4111-91AD-34B18B2890E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46912" y="6570751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873F9D-166D-4281-9B5A-8D63A7307FC5}" type="slidenum">
              <a:rPr lang="id-ID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684359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 userDrawn="1"/>
        </p:nvSpPr>
        <p:spPr>
          <a:xfrm>
            <a:off x="-1" y="457200"/>
            <a:ext cx="9144001" cy="152400"/>
          </a:xfrm>
          <a:prstGeom prst="rect">
            <a:avLst/>
          </a:prstGeom>
          <a:solidFill>
            <a:schemeClr val="tx1">
              <a:lumMod val="50000"/>
              <a:lumOff val="50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-146641"/>
            <a:ext cx="2535550" cy="106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371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7509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ransition spd="slow">
    <p:wipe dir="r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8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FIX%20PAPARAN%20RPJMD%202018-2023%2027%20Nov%202018.pptx" TargetMode="External"/><Relationship Id="rId5" Type="http://schemas.openxmlformats.org/officeDocument/2006/relationships/hyperlink" Target="PAPARAN%20PERUBAHAN%20RPJPD%20MALAM%20FINAL%205%20DESEMBER%202018_REVISI.pptx" TargetMode="External"/><Relationship Id="rId4" Type="http://schemas.openxmlformats.org/officeDocument/2006/relationships/hyperlink" Target="ALAM%20KRAMA%20BUDAYA%20BALI_4%20REV_31JAN2018.pptx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36FC6-D9B9-4500-84C0-70B297FFE238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79169" cy="685799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28598"/>
            <a:ext cx="1295400" cy="122446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394433" y="1468606"/>
            <a:ext cx="27361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Arial" pitchFamily="34" charset="0"/>
                <a:cs typeface="Arial" pitchFamily="34" charset="0"/>
              </a:rPr>
              <a:t>PEMERINTAH PROVINSI BALI</a:t>
            </a:r>
          </a:p>
        </p:txBody>
      </p:sp>
      <p:sp>
        <p:nvSpPr>
          <p:cNvPr id="8" name="Rectangle 7"/>
          <p:cNvSpPr/>
          <p:nvPr/>
        </p:nvSpPr>
        <p:spPr>
          <a:xfrm>
            <a:off x="11723" y="2971800"/>
            <a:ext cx="9208477" cy="2230936"/>
          </a:xfrm>
          <a:prstGeom prst="rect">
            <a:avLst/>
          </a:prstGeom>
          <a:solidFill>
            <a:schemeClr val="bg1">
              <a:lumMod val="6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48000"/>
            <a:ext cx="9056077" cy="1846659"/>
          </a:xfrm>
          <a:prstGeom prst="rect">
            <a:avLst/>
          </a:prstGeom>
          <a:noFill/>
          <a:effectLst>
            <a:glow>
              <a:schemeClr val="bg1"/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40000"/>
                    </a:prstClr>
                  </a:glow>
                </a:effectLst>
                <a:latin typeface="Arial Black" pitchFamily="34" charset="0"/>
              </a:rPr>
              <a:t>SAMBUTAN SELAMAT DATANG DAN </a:t>
            </a:r>
          </a:p>
          <a:p>
            <a:pPr algn="ctr"/>
            <a:r>
              <a:rPr lang="en-US" sz="3800" b="1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40000"/>
                    </a:prstClr>
                  </a:glow>
                </a:effectLst>
                <a:latin typeface="Arial Black" pitchFamily="34" charset="0"/>
              </a:rPr>
              <a:t>PAPARAN GUBERNUR BALI</a:t>
            </a:r>
          </a:p>
        </p:txBody>
      </p:sp>
    </p:spTree>
    <p:extLst>
      <p:ext uri="{BB962C8B-B14F-4D97-AF65-F5344CB8AC3E}">
        <p14:creationId xmlns:p14="http://schemas.microsoft.com/office/powerpoint/2010/main" val="322927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36FC6-D9B9-4500-84C0-70B297FFE238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79169" cy="685799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1723" y="1615316"/>
            <a:ext cx="9208477" cy="4328284"/>
          </a:xfrm>
          <a:prstGeom prst="rect">
            <a:avLst/>
          </a:prstGeom>
          <a:solidFill>
            <a:schemeClr val="bg1">
              <a:lumMod val="6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9299" y="1615316"/>
            <a:ext cx="9056077" cy="3508653"/>
          </a:xfrm>
          <a:prstGeom prst="rect">
            <a:avLst/>
          </a:prstGeom>
          <a:noFill/>
          <a:effectLst>
            <a:glow>
              <a:schemeClr val="bg1"/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40000"/>
                    </a:prstClr>
                  </a:glow>
                </a:effectLst>
                <a:latin typeface="Arial Black" pitchFamily="34" charset="0"/>
              </a:rPr>
              <a:t>MUSRENBANG</a:t>
            </a:r>
          </a:p>
          <a:p>
            <a:pPr algn="ctr"/>
            <a:endParaRPr lang="en-US" sz="2600" b="1" dirty="0" smtClean="0">
              <a:solidFill>
                <a:prstClr val="white"/>
              </a:solidFill>
              <a:effectLst>
                <a:glow rad="101600">
                  <a:prstClr val="black">
                    <a:alpha val="40000"/>
                  </a:prstClr>
                </a:glow>
              </a:effectLst>
              <a:latin typeface="Arial Black" pitchFamily="34" charset="0"/>
            </a:endParaRPr>
          </a:p>
          <a:p>
            <a:pPr algn="ctr"/>
            <a:r>
              <a:rPr lang="en-US" sz="2600" b="1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40000"/>
                    </a:prstClr>
                  </a:glow>
                </a:effectLst>
                <a:latin typeface="Arial Black" pitchFamily="34" charset="0"/>
              </a:rPr>
              <a:t>PENYUSUNAN</a:t>
            </a:r>
          </a:p>
          <a:p>
            <a:pPr algn="ctr"/>
            <a:r>
              <a:rPr lang="en-US" sz="2600" b="1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40000"/>
                    </a:prstClr>
                  </a:glow>
                </a:effectLst>
                <a:latin typeface="Arial Black" pitchFamily="34" charset="0"/>
              </a:rPr>
              <a:t>RPJPD SEMESTA BERENCANA PROVINSI BALI TAHUN 2005-2025</a:t>
            </a:r>
          </a:p>
          <a:p>
            <a:pPr algn="ctr"/>
            <a:r>
              <a:rPr lang="en-US" sz="2600" b="1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40000"/>
                    </a:prstClr>
                  </a:glow>
                </a:effectLst>
                <a:latin typeface="Arial Black" pitchFamily="34" charset="0"/>
              </a:rPr>
              <a:t>DAN</a:t>
            </a:r>
          </a:p>
          <a:p>
            <a:pPr algn="ctr"/>
            <a:r>
              <a:rPr lang="en-US" sz="2600" b="1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40000"/>
                    </a:prstClr>
                  </a:glow>
                </a:effectLst>
                <a:latin typeface="Arial Black" pitchFamily="34" charset="0"/>
              </a:rPr>
              <a:t>PENYUSUNAN RPJMD SEMESTA BERENCANA PROVINSI BALI TAHUN 2018-2023</a:t>
            </a:r>
          </a:p>
        </p:txBody>
      </p:sp>
    </p:spTree>
    <p:extLst>
      <p:ext uri="{BB962C8B-B14F-4D97-AF65-F5344CB8AC3E}">
        <p14:creationId xmlns:p14="http://schemas.microsoft.com/office/powerpoint/2010/main" val="99260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5300" y="2654622"/>
            <a:ext cx="8153400" cy="3490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buFont typeface="+mj-lt"/>
              <a:buAutoNum type="arabicPeriod"/>
            </a:pPr>
            <a:endParaRPr lang="pt-BR" sz="1600" b="1" dirty="0" smtClean="0">
              <a:solidFill>
                <a:prstClr val="black"/>
              </a:solidFill>
              <a:latin typeface="Arial"/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Adanya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Perubahan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yang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mendasar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pada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arah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kebijakan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dan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prioritas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pembangunan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daerah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Bali yang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mengacu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pada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Visi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dan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Misi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Kepala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Daerah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hasil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Pemilihan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Kepala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Daerah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dan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Wakil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Kepala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Daerah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Serentak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Tahun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2018</a:t>
            </a:r>
            <a:endParaRPr lang="pt-BR" sz="1600" b="1" dirty="0" smtClean="0">
              <a:solidFill>
                <a:prstClr val="black"/>
              </a:solidFill>
              <a:latin typeface="Arial"/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buFont typeface="+mj-lt"/>
              <a:buAutoNum type="arabicPeriod"/>
            </a:pPr>
            <a:r>
              <a:rPr lang="pt-BR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Hasil evaluasi terhadap pelaksanaan RPJPD Provinsi Bali 2005-2025 dengan adanya perubahan kebijakan Nasional maupun Daerah serta dinamika perkembangan  Daerah sehingga arah Kebijakan dan Sasaran pokok pembangunan Daerah Bali tidak sesuai dengan kondisi daerah saat ini. </a:t>
            </a:r>
            <a:endParaRPr lang="en-US" sz="1600" b="1" dirty="0" smtClean="0">
              <a:solidFill>
                <a:prstClr val="black"/>
              </a:solidFill>
              <a:latin typeface="Arial"/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buFont typeface="+mj-lt"/>
              <a:buAutoNum type="arabicPeriod"/>
            </a:pPr>
            <a:r>
              <a:rPr lang="id-ID" sz="16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Proses </a:t>
            </a:r>
            <a:r>
              <a:rPr lang="id-ID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perumusan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dan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substansi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id-ID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RPJPD Provinsi Bali 2005-2025 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harus</a:t>
            </a:r>
            <a:r>
              <a:rPr lang="en-US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di</a:t>
            </a:r>
            <a:r>
              <a:rPr lang="id-ID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sesuai</a:t>
            </a:r>
            <a:r>
              <a:rPr lang="en-US" sz="16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kan</a:t>
            </a:r>
            <a:r>
              <a:rPr lang="id-ID" sz="16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dengan tahapan dan tara cara penyusunan rencana pembangunan Daerah yang diatur dalam Peraturan Menteri Dalam Negeri Nomor 86 Tahun 2017</a:t>
            </a:r>
            <a:r>
              <a:rPr lang="en-US" sz="16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.</a:t>
            </a:r>
            <a:endParaRPr lang="pt-BR" sz="1600" b="1" dirty="0" smtClean="0">
              <a:solidFill>
                <a:prstClr val="black"/>
              </a:solidFill>
              <a:latin typeface="Arial"/>
              <a:ea typeface="Calibri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685800"/>
            <a:ext cx="7620000" cy="1938992"/>
          </a:xfrm>
          <a:prstGeom prst="rect">
            <a:avLst/>
          </a:prstGeom>
          <a:solidFill>
            <a:schemeClr val="bg1">
              <a:lumMod val="50000"/>
              <a:alpha val="48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PERUBAHAN RPJPD PROVINSI BALI</a:t>
            </a:r>
          </a:p>
          <a:p>
            <a:pPr algn="ctr">
              <a:defRPr/>
            </a:pPr>
            <a:r>
              <a:rPr lang="en-US" sz="2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TAHUN 2005-2025 </a:t>
            </a:r>
          </a:p>
          <a:p>
            <a:pPr algn="ctr">
              <a:defRPr/>
            </a:pPr>
            <a:r>
              <a:rPr lang="en-US" sz="2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MENJADI</a:t>
            </a:r>
          </a:p>
          <a:p>
            <a:pPr algn="ctr">
              <a:defRPr/>
            </a:pPr>
            <a:r>
              <a:rPr lang="en-US" sz="2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RPJPD SEMESTA BERENCANA PROVINSI BALI</a:t>
            </a:r>
          </a:p>
          <a:p>
            <a:pPr algn="ctr">
              <a:defRPr/>
            </a:pPr>
            <a:r>
              <a:rPr lang="en-US" sz="2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TAHUN 2005-2015</a:t>
            </a:r>
          </a:p>
        </p:txBody>
      </p:sp>
    </p:spTree>
    <p:extLst>
      <p:ext uri="{BB962C8B-B14F-4D97-AF65-F5344CB8AC3E}">
        <p14:creationId xmlns:p14="http://schemas.microsoft.com/office/powerpoint/2010/main" val="98823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457200" y="3048000"/>
            <a:ext cx="8534400" cy="25146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" y="3048000"/>
            <a:ext cx="1600200" cy="24384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362200" y="3048000"/>
            <a:ext cx="1600200" cy="24384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137212" y="3048000"/>
            <a:ext cx="1600200" cy="24384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912224" y="3086100"/>
            <a:ext cx="1600200" cy="24384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4947" y="3982134"/>
            <a:ext cx="1649506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TAHAP</a:t>
            </a:r>
            <a:r>
              <a:rPr lang="id-ID" sz="2400" b="1" dirty="0" smtClean="0">
                <a:solidFill>
                  <a:prstClr val="black"/>
                </a:solidFill>
              </a:rPr>
              <a:t> I</a:t>
            </a:r>
            <a:endParaRPr lang="en-US" sz="24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1200" b="1" dirty="0" smtClean="0">
                <a:solidFill>
                  <a:prstClr val="black"/>
                </a:solidFill>
              </a:rPr>
              <a:t>(TAHUN 2005-2010)</a:t>
            </a:r>
            <a:endParaRPr lang="en-US" sz="1200" dirty="0" smtClean="0">
              <a:solidFill>
                <a:prstClr val="black"/>
              </a:solidFill>
            </a:endParaRPr>
          </a:p>
          <a:p>
            <a:pPr algn="ctr"/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12894" y="3982134"/>
            <a:ext cx="1649506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TAHAP</a:t>
            </a:r>
            <a:r>
              <a:rPr lang="id-ID" sz="2400" b="1" dirty="0" smtClean="0">
                <a:solidFill>
                  <a:prstClr val="black"/>
                </a:solidFill>
              </a:rPr>
              <a:t> I</a:t>
            </a:r>
            <a:r>
              <a:rPr lang="en-US" sz="2400" b="1" dirty="0" smtClean="0">
                <a:solidFill>
                  <a:prstClr val="black"/>
                </a:solidFill>
              </a:rPr>
              <a:t>I</a:t>
            </a:r>
          </a:p>
          <a:p>
            <a:pPr algn="ctr"/>
            <a:r>
              <a:rPr lang="en-US" sz="1200" b="1" dirty="0" smtClean="0">
                <a:solidFill>
                  <a:prstClr val="black"/>
                </a:solidFill>
              </a:rPr>
              <a:t>(TAHUN 2010-2015)</a:t>
            </a:r>
            <a:endParaRPr lang="en-US" sz="1200" dirty="0" smtClean="0">
              <a:solidFill>
                <a:prstClr val="black"/>
              </a:solidFill>
            </a:endParaRPr>
          </a:p>
          <a:p>
            <a:pPr algn="ctr"/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90147" y="3982134"/>
            <a:ext cx="1649506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TAHAP </a:t>
            </a:r>
            <a:r>
              <a:rPr lang="id-ID" sz="2400" b="1" dirty="0" smtClean="0">
                <a:solidFill>
                  <a:prstClr val="black"/>
                </a:solidFill>
              </a:rPr>
              <a:t>I</a:t>
            </a:r>
            <a:r>
              <a:rPr lang="en-US" sz="2400" b="1" dirty="0" smtClean="0">
                <a:solidFill>
                  <a:prstClr val="black"/>
                </a:solidFill>
              </a:rPr>
              <a:t>II</a:t>
            </a:r>
          </a:p>
          <a:p>
            <a:pPr algn="ctr"/>
            <a:r>
              <a:rPr lang="en-US" sz="1200" b="1" dirty="0" smtClean="0">
                <a:solidFill>
                  <a:prstClr val="black"/>
                </a:solidFill>
              </a:rPr>
              <a:t>(TAHUN 2015-2020)</a:t>
            </a:r>
            <a:endParaRPr lang="en-US" sz="1200" dirty="0" smtClean="0">
              <a:solidFill>
                <a:prstClr val="black"/>
              </a:solidFill>
            </a:endParaRPr>
          </a:p>
          <a:p>
            <a:pPr algn="ctr"/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62918" y="3982133"/>
            <a:ext cx="1649506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prstClr val="black"/>
                </a:solidFill>
              </a:rPr>
              <a:t>TAHAP </a:t>
            </a:r>
            <a:r>
              <a:rPr lang="id-ID" sz="2000" b="1" dirty="0" smtClean="0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V</a:t>
            </a:r>
            <a:endParaRPr lang="en-US" sz="20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1200" b="1" dirty="0" smtClean="0">
                <a:solidFill>
                  <a:prstClr val="black"/>
                </a:solidFill>
              </a:rPr>
              <a:t>(TAHUN 2020-2025)</a:t>
            </a:r>
            <a:endParaRPr lang="en-US" sz="1200" dirty="0" smtClean="0">
              <a:solidFill>
                <a:prstClr val="black"/>
              </a:solidFill>
            </a:endParaRPr>
          </a:p>
          <a:p>
            <a:pPr algn="ctr"/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0" y="685800"/>
            <a:ext cx="7620000" cy="1384995"/>
          </a:xfrm>
          <a:prstGeom prst="rect">
            <a:avLst/>
          </a:prstGeom>
          <a:solidFill>
            <a:schemeClr val="bg1">
              <a:lumMod val="50000"/>
              <a:alpha val="48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PERIODE </a:t>
            </a:r>
          </a:p>
          <a:p>
            <a:pPr algn="ctr">
              <a:defRPr/>
            </a:pPr>
            <a:r>
              <a:rPr lang="en-US" sz="28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RPJPD SEMESTA BERENCANA</a:t>
            </a:r>
          </a:p>
          <a:p>
            <a:pPr algn="ctr">
              <a:defRPr/>
            </a:pPr>
            <a:r>
              <a:rPr lang="en-US" sz="28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TAHUN 2005-2025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16035" y="2038290"/>
            <a:ext cx="2463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</a:rPr>
              <a:t>(MULAI TAHUN 2018)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914900" y="2895600"/>
            <a:ext cx="2781300" cy="2895600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17138" y="3429000"/>
            <a:ext cx="2331600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prstClr val="black"/>
                </a:solidFill>
              </a:rPr>
              <a:t>RPJPD SEMESTA BERENCANA</a:t>
            </a:r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39750" y="5086367"/>
            <a:ext cx="2392514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prstClr val="black"/>
                </a:solidFill>
              </a:rPr>
              <a:t>RPJMD SEMESTA BERENCANA</a:t>
            </a:r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85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" t="14201" r="19090" b="9923"/>
          <a:stretch/>
        </p:blipFill>
        <p:spPr>
          <a:xfrm>
            <a:off x="0" y="1281822"/>
            <a:ext cx="9159291" cy="6423908"/>
          </a:xfrm>
          <a:prstGeom prst="rect">
            <a:avLst/>
          </a:prstGeom>
        </p:spPr>
      </p:pic>
      <p:sp>
        <p:nvSpPr>
          <p:cNvPr id="7" name="TextBox 6">
            <a:hlinkClick r:id="rId4" action="ppaction://hlinkpres?slideindex=1&amp;slidetitle="/>
          </p:cNvPr>
          <p:cNvSpPr txBox="1"/>
          <p:nvPr/>
        </p:nvSpPr>
        <p:spPr>
          <a:xfrm>
            <a:off x="81690" y="3073837"/>
            <a:ext cx="1670910" cy="2107763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2000" b="1" dirty="0" smtClean="0">
                <a:latin typeface="Arial Narrow" pitchFamily="34" charset="0"/>
              </a:rPr>
              <a:t>VISI MISI</a:t>
            </a:r>
          </a:p>
          <a:p>
            <a:pPr lvl="0" algn="ctr"/>
            <a:r>
              <a:rPr lang="en-US" sz="2000" b="1" dirty="0" smtClean="0">
                <a:latin typeface="Arial Narrow" pitchFamily="34" charset="0"/>
              </a:rPr>
              <a:t>GUBERNUR</a:t>
            </a:r>
          </a:p>
          <a:p>
            <a:pPr lvl="0" algn="ctr"/>
            <a:r>
              <a:rPr lang="en-US" sz="2000" b="1" dirty="0" smtClean="0">
                <a:latin typeface="Arial Narrow" pitchFamily="34" charset="0"/>
              </a:rPr>
              <a:t>DAN WAKIL GUBENUR BALI </a:t>
            </a:r>
          </a:p>
          <a:p>
            <a:pPr lvl="0" algn="ctr"/>
            <a:r>
              <a:rPr lang="en-US" sz="2000" b="1" dirty="0" smtClean="0">
                <a:latin typeface="Arial Narrow" pitchFamily="34" charset="0"/>
              </a:rPr>
              <a:t>2018-2023</a:t>
            </a:r>
            <a:endParaRPr lang="en-US" sz="2000" dirty="0">
              <a:latin typeface="Arial Narrow" pitchFamily="34" charset="0"/>
            </a:endParaRPr>
          </a:p>
        </p:txBody>
      </p:sp>
      <p:sp>
        <p:nvSpPr>
          <p:cNvPr id="21" name="TextBox 20">
            <a:hlinkClick r:id="rId5" action="ppaction://hlinkpres?slideindex=1&amp;slidetitle="/>
          </p:cNvPr>
          <p:cNvSpPr txBox="1"/>
          <p:nvPr/>
        </p:nvSpPr>
        <p:spPr>
          <a:xfrm>
            <a:off x="2066874" y="3463707"/>
            <a:ext cx="1517071" cy="1328023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b="1" dirty="0" smtClean="0">
                <a:latin typeface="Arial Narrow" pitchFamily="34" charset="0"/>
              </a:rPr>
              <a:t>RPJPD</a:t>
            </a:r>
          </a:p>
          <a:p>
            <a:pPr lvl="0" algn="ctr"/>
            <a:r>
              <a:rPr lang="en-US" b="1" dirty="0" smtClean="0">
                <a:latin typeface="Arial Narrow" pitchFamily="34" charset="0"/>
              </a:rPr>
              <a:t>SEMESTA BERENCANA 2005-2025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22" name="TextBox 21">
            <a:hlinkClick r:id="rId6" action="ppaction://hlinkpres?slideindex=1&amp;slidetitle="/>
          </p:cNvPr>
          <p:cNvSpPr txBox="1"/>
          <p:nvPr/>
        </p:nvSpPr>
        <p:spPr>
          <a:xfrm>
            <a:off x="3898219" y="3463707"/>
            <a:ext cx="1508516" cy="1328023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b="1" dirty="0" smtClean="0">
                <a:latin typeface="Arial Narrow" pitchFamily="34" charset="0"/>
              </a:rPr>
              <a:t>RPJMD SEMESTA BERENCANA 2018-2023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43800" y="3463707"/>
            <a:ext cx="1523998" cy="1328023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b="1" dirty="0" smtClean="0">
                <a:latin typeface="Arial Narrow" pitchFamily="34" charset="0"/>
              </a:rPr>
              <a:t>APBD SEMESTA BERENCANA 2019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810696" y="3761660"/>
            <a:ext cx="198082" cy="732116"/>
          </a:xfrm>
          <a:prstGeom prst="rightArrow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-1981" y="0"/>
            <a:ext cx="9145979" cy="206210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3200" b="1" dirty="0" smtClean="0"/>
          </a:p>
          <a:p>
            <a:pPr algn="ctr"/>
            <a:r>
              <a:rPr lang="en-US" sz="3200" b="1" dirty="0" smtClean="0"/>
              <a:t>SKEMA PENYUSUNAN DOKUMEN </a:t>
            </a:r>
          </a:p>
          <a:p>
            <a:pPr algn="ctr"/>
            <a:r>
              <a:rPr lang="en-US" sz="3200" b="1" dirty="0" smtClean="0"/>
              <a:t>RENCANA KERJA SEMESTA BERENCANA </a:t>
            </a:r>
          </a:p>
          <a:p>
            <a:pPr algn="ctr"/>
            <a:r>
              <a:rPr lang="en-US" sz="3200" b="1" dirty="0" smtClean="0"/>
              <a:t>PEMERINTAH PROVINSI BALI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21009" y="3463707"/>
            <a:ext cx="1508516" cy="1328023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b="1" dirty="0" smtClean="0">
                <a:latin typeface="Arial Narrow" pitchFamily="34" charset="0"/>
              </a:rPr>
              <a:t>RKPD</a:t>
            </a:r>
          </a:p>
          <a:p>
            <a:pPr lvl="0" algn="ctr"/>
            <a:r>
              <a:rPr lang="en-US" b="1" dirty="0" smtClean="0">
                <a:latin typeface="Arial Narrow" pitchFamily="34" charset="0"/>
              </a:rPr>
              <a:t>SEMESTA BERENCANA 2019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3642041" y="3761660"/>
            <a:ext cx="198082" cy="732116"/>
          </a:xfrm>
          <a:prstGeom prst="rightArrow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5464831" y="3761660"/>
            <a:ext cx="198082" cy="732116"/>
          </a:xfrm>
          <a:prstGeom prst="rightArrow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7287621" y="3761660"/>
            <a:ext cx="198082" cy="732116"/>
          </a:xfrm>
          <a:prstGeom prst="rightArrow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5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Content Placeholder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" t="14577" r="19090" b="9585"/>
          <a:stretch/>
        </p:blipFill>
        <p:spPr>
          <a:xfrm>
            <a:off x="1" y="609600"/>
            <a:ext cx="9202458" cy="624840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1" y="3835872"/>
            <a:ext cx="8772390" cy="301621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3175" indent="4763" algn="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1" dirty="0" err="1" smtClean="0">
                <a:cs typeface="Times New Roman" panose="02020603050405020304" pitchFamily="18" charset="0"/>
              </a:rPr>
              <a:t>Mengandung</a:t>
            </a:r>
            <a:r>
              <a:rPr lang="en-US" altLang="en-US" sz="1600" b="1" dirty="0" smtClean="0">
                <a:cs typeface="Times New Roman" panose="02020603050405020304" pitchFamily="18" charset="0"/>
              </a:rPr>
              <a:t> </a:t>
            </a:r>
            <a:r>
              <a:rPr lang="en-US" altLang="en-US" sz="1600" b="1" dirty="0" err="1" smtClean="0">
                <a:cs typeface="Times New Roman" panose="02020603050405020304" pitchFamily="18" charset="0"/>
              </a:rPr>
              <a:t>makna</a:t>
            </a:r>
            <a:r>
              <a:rPr lang="en-US" altLang="en-US" sz="1600" b="1" dirty="0" smtClean="0">
                <a:cs typeface="Times New Roman" panose="02020603050405020304" pitchFamily="18" charset="0"/>
              </a:rPr>
              <a:t> </a:t>
            </a:r>
            <a:endParaRPr lang="en-US" altLang="en-US" sz="1600" b="1" dirty="0">
              <a:cs typeface="Times New Roman" panose="02020603050405020304" pitchFamily="18" charset="0"/>
            </a:endParaRPr>
          </a:p>
          <a:p>
            <a:pPr marL="3175" indent="4763" algn="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altLang="en-US" sz="2000" dirty="0">
              <a:cs typeface="Times New Roman" panose="02020603050405020304" pitchFamily="18" charset="0"/>
            </a:endParaRPr>
          </a:p>
          <a:p>
            <a:pPr marL="3175" indent="4763" algn="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b="1" dirty="0">
                <a:cs typeface="Times New Roman" panose="02020603050405020304" pitchFamily="18" charset="0"/>
              </a:rPr>
              <a:t>“</a:t>
            </a:r>
            <a:r>
              <a:rPr lang="en-US" altLang="en-US" b="1" i="1" dirty="0">
                <a:cs typeface="Times New Roman" panose="02020603050405020304" pitchFamily="18" charset="0"/>
              </a:rPr>
              <a:t>Menjaga</a:t>
            </a:r>
            <a:r>
              <a:rPr lang="en-US" altLang="en-US" b="1" dirty="0">
                <a:cs typeface="Times New Roman" panose="02020603050405020304" pitchFamily="18" charset="0"/>
              </a:rPr>
              <a:t> </a:t>
            </a:r>
            <a:r>
              <a:rPr lang="en-US" altLang="en-US" b="1" i="1" dirty="0">
                <a:cs typeface="Times New Roman" panose="02020603050405020304" pitchFamily="18" charset="0"/>
              </a:rPr>
              <a:t>Kesucian dan Keharmonisan Alam Bali Beserta Isinya, </a:t>
            </a:r>
            <a:endParaRPr lang="en-US" altLang="en-US" b="1" i="1" dirty="0" smtClean="0">
              <a:cs typeface="Times New Roman" panose="02020603050405020304" pitchFamily="18" charset="0"/>
            </a:endParaRPr>
          </a:p>
          <a:p>
            <a:pPr marL="3175" indent="4763" algn="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b="1" i="1" dirty="0" err="1" smtClean="0">
                <a:cs typeface="Times New Roman" panose="02020603050405020304" pitchFamily="18" charset="0"/>
              </a:rPr>
              <a:t>untuk</a:t>
            </a:r>
            <a:r>
              <a:rPr lang="en-US" altLang="en-US" b="1" i="1" dirty="0" smtClean="0">
                <a:cs typeface="Times New Roman" panose="02020603050405020304" pitchFamily="18" charset="0"/>
              </a:rPr>
              <a:t> </a:t>
            </a:r>
            <a:r>
              <a:rPr lang="en-US" altLang="en-US" b="1" i="1" dirty="0">
                <a:cs typeface="Times New Roman" panose="02020603050405020304" pitchFamily="18" charset="0"/>
              </a:rPr>
              <a:t>Mewujudkan Kehidupan Krama </a:t>
            </a:r>
            <a:r>
              <a:rPr lang="en-US" altLang="en-US" b="1" i="1" dirty="0" smtClean="0">
                <a:cs typeface="Times New Roman" panose="02020603050405020304" pitchFamily="18" charset="0"/>
              </a:rPr>
              <a:t>dan Gumi Bali yang </a:t>
            </a:r>
            <a:r>
              <a:rPr lang="en-US" altLang="en-US" b="1" i="1" dirty="0">
                <a:cs typeface="Times New Roman" panose="02020603050405020304" pitchFamily="18" charset="0"/>
              </a:rPr>
              <a:t>Sejahtera dan Bahagia, </a:t>
            </a:r>
            <a:endParaRPr lang="en-US" altLang="en-US" b="1" i="1" dirty="0" smtClean="0">
              <a:cs typeface="Times New Roman" panose="02020603050405020304" pitchFamily="18" charset="0"/>
            </a:endParaRPr>
          </a:p>
          <a:p>
            <a:pPr marL="3175" indent="4763" algn="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b="1" i="1" dirty="0" err="1" smtClean="0">
                <a:cs typeface="Times New Roman" panose="02020603050405020304" pitchFamily="18" charset="0"/>
              </a:rPr>
              <a:t>Sakala-Niskala</a:t>
            </a:r>
            <a:r>
              <a:rPr lang="en-US" altLang="en-US" b="1" i="1" dirty="0" smtClean="0">
                <a:cs typeface="Times New Roman" panose="02020603050405020304" pitchFamily="18" charset="0"/>
              </a:rPr>
              <a:t> Sesuai dengan </a:t>
            </a:r>
            <a:r>
              <a:rPr lang="en-US" altLang="en-US" sz="2400" b="1" i="1" dirty="0">
                <a:cs typeface="Times New Roman" panose="02020603050405020304" pitchFamily="18" charset="0"/>
              </a:rPr>
              <a:t>Prinsip Trisakti Bung Karno</a:t>
            </a:r>
            <a:r>
              <a:rPr lang="en-US" altLang="en-US" b="1" i="1" dirty="0">
                <a:cs typeface="Times New Roman" panose="02020603050405020304" pitchFamily="18" charset="0"/>
              </a:rPr>
              <a:t>: </a:t>
            </a:r>
            <a:endParaRPr lang="en-US" altLang="en-US" b="1" i="1" dirty="0" smtClean="0">
              <a:cs typeface="Times New Roman" panose="02020603050405020304" pitchFamily="18" charset="0"/>
            </a:endParaRPr>
          </a:p>
          <a:p>
            <a:pPr marL="3175" indent="4763" algn="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000" b="1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Berdaulat</a:t>
            </a:r>
            <a:r>
              <a:rPr lang="en-US" altLang="en-US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secara Politik, </a:t>
            </a:r>
            <a:r>
              <a:rPr lang="en-US" altLang="en-US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Berdikari secara </a:t>
            </a:r>
            <a:r>
              <a:rPr lang="en-US" altLang="en-US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Ekonomi, </a:t>
            </a:r>
            <a:endParaRPr lang="en-US" altLang="en-US" sz="2000" b="1" dirty="0" smtClean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marL="3175" indent="4763" algn="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000" b="1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dan</a:t>
            </a:r>
            <a:r>
              <a:rPr lang="en-US" altLang="en-US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Berkepribadian dalam Kebudayaa</a:t>
            </a:r>
            <a:r>
              <a:rPr lang="en-US" altLang="en-US" sz="20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n</a:t>
            </a:r>
            <a:r>
              <a:rPr lang="en-US" altLang="en-US" sz="2000" b="1" i="1" dirty="0">
                <a:solidFill>
                  <a:schemeClr val="tx2"/>
                </a:solidFill>
                <a:cs typeface="Times New Roman" panose="02020603050405020304" pitchFamily="18" charset="0"/>
              </a:rPr>
              <a:t> </a:t>
            </a:r>
            <a:endParaRPr lang="en-US" altLang="en-US" sz="2000" b="1" i="1" dirty="0" smtClean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marL="3175" indent="4763" algn="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b="1" i="1" dirty="0" smtClean="0">
                <a:cs typeface="Times New Roman" panose="02020603050405020304" pitchFamily="18" charset="0"/>
              </a:rPr>
              <a:t>Melalui </a:t>
            </a:r>
            <a:r>
              <a:rPr lang="en-US" altLang="en-US" b="1" i="1" dirty="0">
                <a:cs typeface="Times New Roman" panose="02020603050405020304" pitchFamily="18" charset="0"/>
              </a:rPr>
              <a:t>Pembangunan </a:t>
            </a:r>
            <a:r>
              <a:rPr lang="en-US" altLang="en-US" b="1" i="1" dirty="0" smtClean="0">
                <a:cs typeface="Times New Roman" panose="02020603050405020304" pitchFamily="18" charset="0"/>
              </a:rPr>
              <a:t>secara </a:t>
            </a:r>
            <a:r>
              <a:rPr lang="en-US" altLang="en-US" b="1" i="1" dirty="0">
                <a:cs typeface="Times New Roman" panose="02020603050405020304" pitchFamily="18" charset="0"/>
              </a:rPr>
              <a:t>Terpola, Menyeluruh, Terencana, Terarah, </a:t>
            </a:r>
            <a:endParaRPr lang="en-US" altLang="en-US" b="1" i="1" dirty="0" smtClean="0">
              <a:cs typeface="Times New Roman" panose="02020603050405020304" pitchFamily="18" charset="0"/>
            </a:endParaRPr>
          </a:p>
          <a:p>
            <a:pPr marL="3175" indent="4763" algn="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b="1" i="1" dirty="0" smtClean="0">
                <a:cs typeface="Times New Roman" panose="02020603050405020304" pitchFamily="18" charset="0"/>
              </a:rPr>
              <a:t>dan </a:t>
            </a:r>
            <a:r>
              <a:rPr lang="en-US" altLang="en-US" b="1" i="1" dirty="0">
                <a:cs typeface="Times New Roman" panose="02020603050405020304" pitchFamily="18" charset="0"/>
              </a:rPr>
              <a:t>Terintegrasi  Dalam Bingkai Negara Kesatuan Republik Indonesia </a:t>
            </a:r>
            <a:endParaRPr lang="en-US" altLang="en-US" b="1" i="1" dirty="0" smtClean="0">
              <a:cs typeface="Times New Roman" panose="02020603050405020304" pitchFamily="18" charset="0"/>
            </a:endParaRPr>
          </a:p>
          <a:p>
            <a:pPr marL="3175" indent="4763" algn="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b="1" i="1" dirty="0" smtClean="0">
                <a:cs typeface="Times New Roman" panose="02020603050405020304" pitchFamily="18" charset="0"/>
              </a:rPr>
              <a:t>Berdasarkan </a:t>
            </a:r>
            <a:r>
              <a:rPr lang="en-US" altLang="en-US" b="1" i="1" dirty="0">
                <a:cs typeface="Times New Roman" panose="02020603050405020304" pitchFamily="18" charset="0"/>
              </a:rPr>
              <a:t>Nilai-Nilai Pancasila 1 Juni 1945</a:t>
            </a:r>
            <a:r>
              <a:rPr lang="en-US" altLang="en-US" b="1" i="1" dirty="0" smtClean="0">
                <a:cs typeface="Times New Roman" panose="02020603050405020304" pitchFamily="18" charset="0"/>
              </a:rPr>
              <a:t>.”  </a:t>
            </a:r>
            <a:endParaRPr lang="en-US" altLang="en-US" dirty="0">
              <a:cs typeface="Times New Roman" panose="02020603050405020304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448577" y="3026521"/>
            <a:ext cx="6331035" cy="861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175" indent="4763" algn="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3200" b="1" dirty="0">
                <a:ln w="12700">
                  <a:solidFill>
                    <a:schemeClr val="bg1"/>
                  </a:solidFill>
                </a:ln>
                <a:solidFill>
                  <a:srgbClr val="FF0000"/>
                </a:solidFill>
                <a:cs typeface="Times New Roman" panose="02020603050405020304" pitchFamily="18" charset="0"/>
              </a:rPr>
              <a:t>“</a:t>
            </a:r>
            <a:r>
              <a:rPr lang="en-US" altLang="en-US" sz="3200" b="1" i="1" dirty="0">
                <a:ln w="12700">
                  <a:solidFill>
                    <a:schemeClr val="bg1"/>
                  </a:solidFill>
                </a:ln>
                <a:solidFill>
                  <a:srgbClr val="FF0000"/>
                </a:solidFill>
                <a:cs typeface="Times New Roman" panose="02020603050405020304" pitchFamily="18" charset="0"/>
              </a:rPr>
              <a:t>NANGUN SAT KERTHI LOKA BALI</a:t>
            </a:r>
            <a:r>
              <a:rPr lang="en-US" altLang="en-US" sz="3200" b="1" dirty="0">
                <a:ln w="12700">
                  <a:solidFill>
                    <a:schemeClr val="bg1"/>
                  </a:solidFill>
                </a:ln>
                <a:solidFill>
                  <a:srgbClr val="FF0000"/>
                </a:solidFill>
                <a:cs typeface="Times New Roman" panose="02020603050405020304" pitchFamily="18" charset="0"/>
              </a:rPr>
              <a:t>” </a:t>
            </a:r>
          </a:p>
          <a:p>
            <a:pPr marL="3175" indent="4763" algn="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b="1" dirty="0" smtClean="0">
                <a:cs typeface="Times New Roman" panose="02020603050405020304" pitchFamily="18" charset="0"/>
              </a:rPr>
              <a:t>MELALUI POLA PEMBANGUNAN SEMESTA BERENCANA</a:t>
            </a:r>
            <a:r>
              <a:rPr lang="en-US" altLang="en-US" dirty="0" smtClean="0">
                <a:cs typeface="Times New Roman" panose="02020603050405020304" pitchFamily="18" charset="0"/>
              </a:rPr>
              <a:t>. </a:t>
            </a:r>
            <a:endParaRPr lang="en-US" altLang="en-US" dirty="0">
              <a:cs typeface="Times New Roman" panose="02020603050405020304" pitchFamily="18" charset="0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4793345" y="1139002"/>
            <a:ext cx="3986267" cy="1097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9600" b="1" dirty="0" smtClean="0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VISI</a:t>
            </a:r>
            <a:endParaRPr lang="en-US" sz="9600" b="1" dirty="0">
              <a:solidFill>
                <a:srgbClr val="FF000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213" y="2373335"/>
            <a:ext cx="4321078" cy="653186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8865704" y="4691269"/>
            <a:ext cx="336754" cy="2191299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865704" y="1139002"/>
            <a:ext cx="336754" cy="355226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315027" y="779558"/>
            <a:ext cx="4006186" cy="2465828"/>
            <a:chOff x="514350" y="1524000"/>
            <a:chExt cx="8108950" cy="4991100"/>
          </a:xfrm>
        </p:grpSpPr>
        <p:sp>
          <p:nvSpPr>
            <p:cNvPr id="32" name="Freeform 31"/>
            <p:cNvSpPr/>
            <p:nvPr/>
          </p:nvSpPr>
          <p:spPr>
            <a:xfrm>
              <a:off x="6805813" y="5338450"/>
              <a:ext cx="282053" cy="204716"/>
            </a:xfrm>
            <a:custGeom>
              <a:avLst/>
              <a:gdLst>
                <a:gd name="connsiteX0" fmla="*/ 150125 w 282053"/>
                <a:gd name="connsiteY0" fmla="*/ 0 h 204716"/>
                <a:gd name="connsiteX1" fmla="*/ 122829 w 282053"/>
                <a:gd name="connsiteY1" fmla="*/ 81886 h 204716"/>
                <a:gd name="connsiteX2" fmla="*/ 104632 w 282053"/>
                <a:gd name="connsiteY2" fmla="*/ 100083 h 204716"/>
                <a:gd name="connsiteX3" fmla="*/ 104632 w 282053"/>
                <a:gd name="connsiteY3" fmla="*/ 100083 h 204716"/>
                <a:gd name="connsiteX4" fmla="*/ 45492 w 282053"/>
                <a:gd name="connsiteY4" fmla="*/ 100083 h 204716"/>
                <a:gd name="connsiteX5" fmla="*/ 27295 w 282053"/>
                <a:gd name="connsiteY5" fmla="*/ 122829 h 204716"/>
                <a:gd name="connsiteX6" fmla="*/ 0 w 282053"/>
                <a:gd name="connsiteY6" fmla="*/ 127379 h 204716"/>
                <a:gd name="connsiteX7" fmla="*/ 9098 w 282053"/>
                <a:gd name="connsiteY7" fmla="*/ 163773 h 204716"/>
                <a:gd name="connsiteX8" fmla="*/ 27295 w 282053"/>
                <a:gd name="connsiteY8" fmla="*/ 177421 h 204716"/>
                <a:gd name="connsiteX9" fmla="*/ 31844 w 282053"/>
                <a:gd name="connsiteY9" fmla="*/ 195618 h 204716"/>
                <a:gd name="connsiteX10" fmla="*/ 31844 w 282053"/>
                <a:gd name="connsiteY10" fmla="*/ 195618 h 204716"/>
                <a:gd name="connsiteX11" fmla="*/ 77337 w 282053"/>
                <a:gd name="connsiteY11" fmla="*/ 200167 h 204716"/>
                <a:gd name="connsiteX12" fmla="*/ 104632 w 282053"/>
                <a:gd name="connsiteY12" fmla="*/ 204716 h 204716"/>
                <a:gd name="connsiteX13" fmla="*/ 136477 w 282053"/>
                <a:gd name="connsiteY13" fmla="*/ 200167 h 204716"/>
                <a:gd name="connsiteX14" fmla="*/ 150125 w 282053"/>
                <a:gd name="connsiteY14" fmla="*/ 191068 h 204716"/>
                <a:gd name="connsiteX15" fmla="*/ 163773 w 282053"/>
                <a:gd name="connsiteY15" fmla="*/ 163773 h 204716"/>
                <a:gd name="connsiteX16" fmla="*/ 200167 w 282053"/>
                <a:gd name="connsiteY16" fmla="*/ 150125 h 204716"/>
                <a:gd name="connsiteX17" fmla="*/ 204716 w 282053"/>
                <a:gd name="connsiteY17" fmla="*/ 127379 h 204716"/>
                <a:gd name="connsiteX18" fmla="*/ 250209 w 282053"/>
                <a:gd name="connsiteY18" fmla="*/ 104632 h 204716"/>
                <a:gd name="connsiteX19" fmla="*/ 282053 w 282053"/>
                <a:gd name="connsiteY19" fmla="*/ 90985 h 204716"/>
                <a:gd name="connsiteX20" fmla="*/ 282053 w 282053"/>
                <a:gd name="connsiteY20" fmla="*/ 72788 h 204716"/>
                <a:gd name="connsiteX21" fmla="*/ 282053 w 282053"/>
                <a:gd name="connsiteY21" fmla="*/ 36394 h 204716"/>
                <a:gd name="connsiteX22" fmla="*/ 259307 w 282053"/>
                <a:gd name="connsiteY22" fmla="*/ 18197 h 204716"/>
                <a:gd name="connsiteX23" fmla="*/ 241110 w 282053"/>
                <a:gd name="connsiteY23" fmla="*/ 9098 h 204716"/>
                <a:gd name="connsiteX24" fmla="*/ 150125 w 282053"/>
                <a:gd name="connsiteY24" fmla="*/ 0 h 20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82053" h="204716">
                  <a:moveTo>
                    <a:pt x="150125" y="0"/>
                  </a:moveTo>
                  <a:lnTo>
                    <a:pt x="122829" y="81886"/>
                  </a:lnTo>
                  <a:lnTo>
                    <a:pt x="104632" y="100083"/>
                  </a:lnTo>
                  <a:lnTo>
                    <a:pt x="104632" y="100083"/>
                  </a:lnTo>
                  <a:lnTo>
                    <a:pt x="45492" y="100083"/>
                  </a:lnTo>
                  <a:lnTo>
                    <a:pt x="27295" y="122829"/>
                  </a:lnTo>
                  <a:lnTo>
                    <a:pt x="0" y="127379"/>
                  </a:lnTo>
                  <a:lnTo>
                    <a:pt x="9098" y="163773"/>
                  </a:lnTo>
                  <a:lnTo>
                    <a:pt x="27295" y="177421"/>
                  </a:lnTo>
                  <a:lnTo>
                    <a:pt x="31844" y="195618"/>
                  </a:lnTo>
                  <a:lnTo>
                    <a:pt x="31844" y="195618"/>
                  </a:lnTo>
                  <a:lnTo>
                    <a:pt x="77337" y="200167"/>
                  </a:lnTo>
                  <a:lnTo>
                    <a:pt x="104632" y="204716"/>
                  </a:lnTo>
                  <a:lnTo>
                    <a:pt x="136477" y="200167"/>
                  </a:lnTo>
                  <a:lnTo>
                    <a:pt x="150125" y="191068"/>
                  </a:lnTo>
                  <a:lnTo>
                    <a:pt x="163773" y="163773"/>
                  </a:lnTo>
                  <a:lnTo>
                    <a:pt x="200167" y="150125"/>
                  </a:lnTo>
                  <a:lnTo>
                    <a:pt x="204716" y="127379"/>
                  </a:lnTo>
                  <a:lnTo>
                    <a:pt x="250209" y="104632"/>
                  </a:lnTo>
                  <a:lnTo>
                    <a:pt x="282053" y="90985"/>
                  </a:lnTo>
                  <a:lnTo>
                    <a:pt x="282053" y="72788"/>
                  </a:lnTo>
                  <a:lnTo>
                    <a:pt x="282053" y="36394"/>
                  </a:lnTo>
                  <a:lnTo>
                    <a:pt x="259307" y="18197"/>
                  </a:lnTo>
                  <a:lnTo>
                    <a:pt x="241110" y="9098"/>
                  </a:lnTo>
                  <a:lnTo>
                    <a:pt x="15012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514350" y="1524000"/>
              <a:ext cx="8108950" cy="4991100"/>
            </a:xfrm>
            <a:custGeom>
              <a:avLst/>
              <a:gdLst>
                <a:gd name="connsiteX0" fmla="*/ 4978400 w 8108950"/>
                <a:gd name="connsiteY0" fmla="*/ 4381500 h 4991100"/>
                <a:gd name="connsiteX1" fmla="*/ 5029200 w 8108950"/>
                <a:gd name="connsiteY1" fmla="*/ 4502150 h 4991100"/>
                <a:gd name="connsiteX2" fmla="*/ 5048250 w 8108950"/>
                <a:gd name="connsiteY2" fmla="*/ 4629150 h 4991100"/>
                <a:gd name="connsiteX3" fmla="*/ 5099050 w 8108950"/>
                <a:gd name="connsiteY3" fmla="*/ 4673600 h 4991100"/>
                <a:gd name="connsiteX4" fmla="*/ 5067300 w 8108950"/>
                <a:gd name="connsiteY4" fmla="*/ 4730750 h 4991100"/>
                <a:gd name="connsiteX5" fmla="*/ 5029200 w 8108950"/>
                <a:gd name="connsiteY5" fmla="*/ 4819650 h 4991100"/>
                <a:gd name="connsiteX6" fmla="*/ 5029200 w 8108950"/>
                <a:gd name="connsiteY6" fmla="*/ 4819650 h 4991100"/>
                <a:gd name="connsiteX7" fmla="*/ 4984750 w 8108950"/>
                <a:gd name="connsiteY7" fmla="*/ 4889500 h 4991100"/>
                <a:gd name="connsiteX8" fmla="*/ 4946650 w 8108950"/>
                <a:gd name="connsiteY8" fmla="*/ 4902200 h 4991100"/>
                <a:gd name="connsiteX9" fmla="*/ 4883150 w 8108950"/>
                <a:gd name="connsiteY9" fmla="*/ 4933950 h 4991100"/>
                <a:gd name="connsiteX10" fmla="*/ 4762500 w 8108950"/>
                <a:gd name="connsiteY10" fmla="*/ 4965700 h 4991100"/>
                <a:gd name="connsiteX11" fmla="*/ 4673600 w 8108950"/>
                <a:gd name="connsiteY11" fmla="*/ 4991100 h 4991100"/>
                <a:gd name="connsiteX12" fmla="*/ 4591050 w 8108950"/>
                <a:gd name="connsiteY12" fmla="*/ 4978400 h 4991100"/>
                <a:gd name="connsiteX13" fmla="*/ 4483100 w 8108950"/>
                <a:gd name="connsiteY13" fmla="*/ 4978400 h 4991100"/>
                <a:gd name="connsiteX14" fmla="*/ 4375150 w 8108950"/>
                <a:gd name="connsiteY14" fmla="*/ 4978400 h 4991100"/>
                <a:gd name="connsiteX15" fmla="*/ 4260850 w 8108950"/>
                <a:gd name="connsiteY15" fmla="*/ 4946650 h 4991100"/>
                <a:gd name="connsiteX16" fmla="*/ 4171950 w 8108950"/>
                <a:gd name="connsiteY16" fmla="*/ 4921250 h 4991100"/>
                <a:gd name="connsiteX17" fmla="*/ 4133850 w 8108950"/>
                <a:gd name="connsiteY17" fmla="*/ 4895850 h 4991100"/>
                <a:gd name="connsiteX18" fmla="*/ 4133850 w 8108950"/>
                <a:gd name="connsiteY18" fmla="*/ 4819650 h 4991100"/>
                <a:gd name="connsiteX19" fmla="*/ 4178300 w 8108950"/>
                <a:gd name="connsiteY19" fmla="*/ 4775200 h 4991100"/>
                <a:gd name="connsiteX20" fmla="*/ 4254500 w 8108950"/>
                <a:gd name="connsiteY20" fmla="*/ 4743450 h 4991100"/>
                <a:gd name="connsiteX21" fmla="*/ 4318000 w 8108950"/>
                <a:gd name="connsiteY21" fmla="*/ 4724400 h 4991100"/>
                <a:gd name="connsiteX22" fmla="*/ 4349750 w 8108950"/>
                <a:gd name="connsiteY22" fmla="*/ 4648200 h 4991100"/>
                <a:gd name="connsiteX23" fmla="*/ 4438650 w 8108950"/>
                <a:gd name="connsiteY23" fmla="*/ 4610100 h 4991100"/>
                <a:gd name="connsiteX24" fmla="*/ 4495800 w 8108950"/>
                <a:gd name="connsiteY24" fmla="*/ 4565650 h 4991100"/>
                <a:gd name="connsiteX25" fmla="*/ 4546600 w 8108950"/>
                <a:gd name="connsiteY25" fmla="*/ 4540250 h 4991100"/>
                <a:gd name="connsiteX26" fmla="*/ 4635500 w 8108950"/>
                <a:gd name="connsiteY26" fmla="*/ 4552950 h 4991100"/>
                <a:gd name="connsiteX27" fmla="*/ 4667250 w 8108950"/>
                <a:gd name="connsiteY27" fmla="*/ 4483100 h 4991100"/>
                <a:gd name="connsiteX28" fmla="*/ 4660900 w 8108950"/>
                <a:gd name="connsiteY28" fmla="*/ 4406900 h 4991100"/>
                <a:gd name="connsiteX29" fmla="*/ 4635500 w 8108950"/>
                <a:gd name="connsiteY29" fmla="*/ 4387850 h 4991100"/>
                <a:gd name="connsiteX30" fmla="*/ 4584700 w 8108950"/>
                <a:gd name="connsiteY30" fmla="*/ 4368800 h 4991100"/>
                <a:gd name="connsiteX31" fmla="*/ 4578350 w 8108950"/>
                <a:gd name="connsiteY31" fmla="*/ 4362450 h 4991100"/>
                <a:gd name="connsiteX32" fmla="*/ 4622800 w 8108950"/>
                <a:gd name="connsiteY32" fmla="*/ 4324350 h 4991100"/>
                <a:gd name="connsiteX33" fmla="*/ 4629150 w 8108950"/>
                <a:gd name="connsiteY33" fmla="*/ 4260850 h 4991100"/>
                <a:gd name="connsiteX34" fmla="*/ 4660900 w 8108950"/>
                <a:gd name="connsiteY34" fmla="*/ 4216400 h 4991100"/>
                <a:gd name="connsiteX35" fmla="*/ 4660900 w 8108950"/>
                <a:gd name="connsiteY35" fmla="*/ 4146550 h 4991100"/>
                <a:gd name="connsiteX36" fmla="*/ 4629150 w 8108950"/>
                <a:gd name="connsiteY36" fmla="*/ 4044950 h 4991100"/>
                <a:gd name="connsiteX37" fmla="*/ 4578350 w 8108950"/>
                <a:gd name="connsiteY37" fmla="*/ 3975100 h 4991100"/>
                <a:gd name="connsiteX38" fmla="*/ 4464050 w 8108950"/>
                <a:gd name="connsiteY38" fmla="*/ 3816350 h 4991100"/>
                <a:gd name="connsiteX39" fmla="*/ 4349750 w 8108950"/>
                <a:gd name="connsiteY39" fmla="*/ 3733800 h 4991100"/>
                <a:gd name="connsiteX40" fmla="*/ 4260850 w 8108950"/>
                <a:gd name="connsiteY40" fmla="*/ 3689350 h 4991100"/>
                <a:gd name="connsiteX41" fmla="*/ 4229100 w 8108950"/>
                <a:gd name="connsiteY41" fmla="*/ 3625850 h 4991100"/>
                <a:gd name="connsiteX42" fmla="*/ 4178300 w 8108950"/>
                <a:gd name="connsiteY42" fmla="*/ 3575050 h 4991100"/>
                <a:gd name="connsiteX43" fmla="*/ 4127500 w 8108950"/>
                <a:gd name="connsiteY43" fmla="*/ 3524250 h 4991100"/>
                <a:gd name="connsiteX44" fmla="*/ 4121150 w 8108950"/>
                <a:gd name="connsiteY44" fmla="*/ 3454400 h 4991100"/>
                <a:gd name="connsiteX45" fmla="*/ 4013200 w 8108950"/>
                <a:gd name="connsiteY45" fmla="*/ 3333750 h 4991100"/>
                <a:gd name="connsiteX46" fmla="*/ 3911600 w 8108950"/>
                <a:gd name="connsiteY46" fmla="*/ 3225800 h 4991100"/>
                <a:gd name="connsiteX47" fmla="*/ 3702050 w 8108950"/>
                <a:gd name="connsiteY47" fmla="*/ 3098800 h 4991100"/>
                <a:gd name="connsiteX48" fmla="*/ 3657600 w 8108950"/>
                <a:gd name="connsiteY48" fmla="*/ 3041650 h 4991100"/>
                <a:gd name="connsiteX49" fmla="*/ 3600450 w 8108950"/>
                <a:gd name="connsiteY49" fmla="*/ 3022600 h 4991100"/>
                <a:gd name="connsiteX50" fmla="*/ 3568700 w 8108950"/>
                <a:gd name="connsiteY50" fmla="*/ 2978150 h 4991100"/>
                <a:gd name="connsiteX51" fmla="*/ 3524250 w 8108950"/>
                <a:gd name="connsiteY51" fmla="*/ 2921000 h 4991100"/>
                <a:gd name="connsiteX52" fmla="*/ 3473450 w 8108950"/>
                <a:gd name="connsiteY52" fmla="*/ 2882900 h 4991100"/>
                <a:gd name="connsiteX53" fmla="*/ 3403600 w 8108950"/>
                <a:gd name="connsiteY53" fmla="*/ 2838450 h 4991100"/>
                <a:gd name="connsiteX54" fmla="*/ 3378200 w 8108950"/>
                <a:gd name="connsiteY54" fmla="*/ 2800350 h 4991100"/>
                <a:gd name="connsiteX55" fmla="*/ 3276600 w 8108950"/>
                <a:gd name="connsiteY55" fmla="*/ 2755900 h 4991100"/>
                <a:gd name="connsiteX56" fmla="*/ 3244850 w 8108950"/>
                <a:gd name="connsiteY56" fmla="*/ 2692400 h 4991100"/>
                <a:gd name="connsiteX57" fmla="*/ 3200400 w 8108950"/>
                <a:gd name="connsiteY57" fmla="*/ 2654300 h 4991100"/>
                <a:gd name="connsiteX58" fmla="*/ 3105150 w 8108950"/>
                <a:gd name="connsiteY58" fmla="*/ 2590800 h 4991100"/>
                <a:gd name="connsiteX59" fmla="*/ 2990850 w 8108950"/>
                <a:gd name="connsiteY59" fmla="*/ 2540000 h 4991100"/>
                <a:gd name="connsiteX60" fmla="*/ 2882900 w 8108950"/>
                <a:gd name="connsiteY60" fmla="*/ 2489200 h 4991100"/>
                <a:gd name="connsiteX61" fmla="*/ 2806700 w 8108950"/>
                <a:gd name="connsiteY61" fmla="*/ 2463800 h 4991100"/>
                <a:gd name="connsiteX62" fmla="*/ 2679700 w 8108950"/>
                <a:gd name="connsiteY62" fmla="*/ 2419350 h 4991100"/>
                <a:gd name="connsiteX63" fmla="*/ 2616200 w 8108950"/>
                <a:gd name="connsiteY63" fmla="*/ 2374900 h 4991100"/>
                <a:gd name="connsiteX64" fmla="*/ 2546350 w 8108950"/>
                <a:gd name="connsiteY64" fmla="*/ 2374900 h 4991100"/>
                <a:gd name="connsiteX65" fmla="*/ 2476500 w 8108950"/>
                <a:gd name="connsiteY65" fmla="*/ 2362200 h 4991100"/>
                <a:gd name="connsiteX66" fmla="*/ 2451100 w 8108950"/>
                <a:gd name="connsiteY66" fmla="*/ 2343150 h 4991100"/>
                <a:gd name="connsiteX67" fmla="*/ 2413000 w 8108950"/>
                <a:gd name="connsiteY67" fmla="*/ 2298700 h 4991100"/>
                <a:gd name="connsiteX68" fmla="*/ 2387600 w 8108950"/>
                <a:gd name="connsiteY68" fmla="*/ 2286000 h 4991100"/>
                <a:gd name="connsiteX69" fmla="*/ 2349500 w 8108950"/>
                <a:gd name="connsiteY69" fmla="*/ 2241550 h 4991100"/>
                <a:gd name="connsiteX70" fmla="*/ 2298700 w 8108950"/>
                <a:gd name="connsiteY70" fmla="*/ 2216150 h 4991100"/>
                <a:gd name="connsiteX71" fmla="*/ 2178050 w 8108950"/>
                <a:gd name="connsiteY71" fmla="*/ 2190750 h 4991100"/>
                <a:gd name="connsiteX72" fmla="*/ 2095500 w 8108950"/>
                <a:gd name="connsiteY72" fmla="*/ 2171700 h 4991100"/>
                <a:gd name="connsiteX73" fmla="*/ 2000250 w 8108950"/>
                <a:gd name="connsiteY73" fmla="*/ 2146300 h 4991100"/>
                <a:gd name="connsiteX74" fmla="*/ 1860550 w 8108950"/>
                <a:gd name="connsiteY74" fmla="*/ 2120900 h 4991100"/>
                <a:gd name="connsiteX75" fmla="*/ 1619250 w 8108950"/>
                <a:gd name="connsiteY75" fmla="*/ 2139950 h 4991100"/>
                <a:gd name="connsiteX76" fmla="*/ 1479550 w 8108950"/>
                <a:gd name="connsiteY76" fmla="*/ 2146300 h 4991100"/>
                <a:gd name="connsiteX77" fmla="*/ 1320800 w 8108950"/>
                <a:gd name="connsiteY77" fmla="*/ 2178050 h 4991100"/>
                <a:gd name="connsiteX78" fmla="*/ 1200150 w 8108950"/>
                <a:gd name="connsiteY78" fmla="*/ 2197100 h 4991100"/>
                <a:gd name="connsiteX79" fmla="*/ 1117600 w 8108950"/>
                <a:gd name="connsiteY79" fmla="*/ 2184400 h 4991100"/>
                <a:gd name="connsiteX80" fmla="*/ 1054100 w 8108950"/>
                <a:gd name="connsiteY80" fmla="*/ 2159000 h 4991100"/>
                <a:gd name="connsiteX81" fmla="*/ 1003300 w 8108950"/>
                <a:gd name="connsiteY81" fmla="*/ 2159000 h 4991100"/>
                <a:gd name="connsiteX82" fmla="*/ 939800 w 8108950"/>
                <a:gd name="connsiteY82" fmla="*/ 2139950 h 4991100"/>
                <a:gd name="connsiteX83" fmla="*/ 933450 w 8108950"/>
                <a:gd name="connsiteY83" fmla="*/ 2095500 h 4991100"/>
                <a:gd name="connsiteX84" fmla="*/ 901700 w 8108950"/>
                <a:gd name="connsiteY84" fmla="*/ 2044700 h 4991100"/>
                <a:gd name="connsiteX85" fmla="*/ 857250 w 8108950"/>
                <a:gd name="connsiteY85" fmla="*/ 1974850 h 4991100"/>
                <a:gd name="connsiteX86" fmla="*/ 793750 w 8108950"/>
                <a:gd name="connsiteY86" fmla="*/ 1924050 h 4991100"/>
                <a:gd name="connsiteX87" fmla="*/ 774700 w 8108950"/>
                <a:gd name="connsiteY87" fmla="*/ 1905000 h 4991100"/>
                <a:gd name="connsiteX88" fmla="*/ 730250 w 8108950"/>
                <a:gd name="connsiteY88" fmla="*/ 1866900 h 4991100"/>
                <a:gd name="connsiteX89" fmla="*/ 717550 w 8108950"/>
                <a:gd name="connsiteY89" fmla="*/ 1841500 h 4991100"/>
                <a:gd name="connsiteX90" fmla="*/ 704850 w 8108950"/>
                <a:gd name="connsiteY90" fmla="*/ 1816100 h 4991100"/>
                <a:gd name="connsiteX91" fmla="*/ 679450 w 8108950"/>
                <a:gd name="connsiteY91" fmla="*/ 1778000 h 4991100"/>
                <a:gd name="connsiteX92" fmla="*/ 565150 w 8108950"/>
                <a:gd name="connsiteY92" fmla="*/ 1727200 h 4991100"/>
                <a:gd name="connsiteX93" fmla="*/ 552450 w 8108950"/>
                <a:gd name="connsiteY93" fmla="*/ 1670050 h 4991100"/>
                <a:gd name="connsiteX94" fmla="*/ 546100 w 8108950"/>
                <a:gd name="connsiteY94" fmla="*/ 1644650 h 4991100"/>
                <a:gd name="connsiteX95" fmla="*/ 558800 w 8108950"/>
                <a:gd name="connsiteY95" fmla="*/ 1600200 h 4991100"/>
                <a:gd name="connsiteX96" fmla="*/ 546100 w 8108950"/>
                <a:gd name="connsiteY96" fmla="*/ 1562100 h 4991100"/>
                <a:gd name="connsiteX97" fmla="*/ 527050 w 8108950"/>
                <a:gd name="connsiteY97" fmla="*/ 1549400 h 4991100"/>
                <a:gd name="connsiteX98" fmla="*/ 476250 w 8108950"/>
                <a:gd name="connsiteY98" fmla="*/ 1524000 h 4991100"/>
                <a:gd name="connsiteX99" fmla="*/ 457200 w 8108950"/>
                <a:gd name="connsiteY99" fmla="*/ 1479550 h 4991100"/>
                <a:gd name="connsiteX100" fmla="*/ 387350 w 8108950"/>
                <a:gd name="connsiteY100" fmla="*/ 1422400 h 4991100"/>
                <a:gd name="connsiteX101" fmla="*/ 355600 w 8108950"/>
                <a:gd name="connsiteY101" fmla="*/ 1397000 h 4991100"/>
                <a:gd name="connsiteX102" fmla="*/ 336550 w 8108950"/>
                <a:gd name="connsiteY102" fmla="*/ 1352550 h 4991100"/>
                <a:gd name="connsiteX103" fmla="*/ 317500 w 8108950"/>
                <a:gd name="connsiteY103" fmla="*/ 1314450 h 4991100"/>
                <a:gd name="connsiteX104" fmla="*/ 298450 w 8108950"/>
                <a:gd name="connsiteY104" fmla="*/ 1276350 h 4991100"/>
                <a:gd name="connsiteX105" fmla="*/ 273050 w 8108950"/>
                <a:gd name="connsiteY105" fmla="*/ 1231900 h 4991100"/>
                <a:gd name="connsiteX106" fmla="*/ 215900 w 8108950"/>
                <a:gd name="connsiteY106" fmla="*/ 1130300 h 4991100"/>
                <a:gd name="connsiteX107" fmla="*/ 215900 w 8108950"/>
                <a:gd name="connsiteY107" fmla="*/ 1130300 h 4991100"/>
                <a:gd name="connsiteX108" fmla="*/ 139700 w 8108950"/>
                <a:gd name="connsiteY108" fmla="*/ 1060450 h 4991100"/>
                <a:gd name="connsiteX109" fmla="*/ 120650 w 8108950"/>
                <a:gd name="connsiteY109" fmla="*/ 1028700 h 4991100"/>
                <a:gd name="connsiteX110" fmla="*/ 114300 w 8108950"/>
                <a:gd name="connsiteY110" fmla="*/ 1009650 h 4991100"/>
                <a:gd name="connsiteX111" fmla="*/ 88900 w 8108950"/>
                <a:gd name="connsiteY111" fmla="*/ 965200 h 4991100"/>
                <a:gd name="connsiteX112" fmla="*/ 69850 w 8108950"/>
                <a:gd name="connsiteY112" fmla="*/ 895350 h 4991100"/>
                <a:gd name="connsiteX113" fmla="*/ 50800 w 8108950"/>
                <a:gd name="connsiteY113" fmla="*/ 844550 h 4991100"/>
                <a:gd name="connsiteX114" fmla="*/ 44450 w 8108950"/>
                <a:gd name="connsiteY114" fmla="*/ 793750 h 4991100"/>
                <a:gd name="connsiteX115" fmla="*/ 25400 w 8108950"/>
                <a:gd name="connsiteY115" fmla="*/ 781050 h 4991100"/>
                <a:gd name="connsiteX116" fmla="*/ 0 w 8108950"/>
                <a:gd name="connsiteY116" fmla="*/ 755650 h 4991100"/>
                <a:gd name="connsiteX117" fmla="*/ 0 w 8108950"/>
                <a:gd name="connsiteY117" fmla="*/ 698500 h 4991100"/>
                <a:gd name="connsiteX118" fmla="*/ 19050 w 8108950"/>
                <a:gd name="connsiteY118" fmla="*/ 647700 h 4991100"/>
                <a:gd name="connsiteX119" fmla="*/ 38100 w 8108950"/>
                <a:gd name="connsiteY119" fmla="*/ 635000 h 4991100"/>
                <a:gd name="connsiteX120" fmla="*/ 76200 w 8108950"/>
                <a:gd name="connsiteY120" fmla="*/ 673100 h 4991100"/>
                <a:gd name="connsiteX121" fmla="*/ 95250 w 8108950"/>
                <a:gd name="connsiteY121" fmla="*/ 717550 h 4991100"/>
                <a:gd name="connsiteX122" fmla="*/ 139700 w 8108950"/>
                <a:gd name="connsiteY122" fmla="*/ 698500 h 4991100"/>
                <a:gd name="connsiteX123" fmla="*/ 209550 w 8108950"/>
                <a:gd name="connsiteY123" fmla="*/ 692150 h 4991100"/>
                <a:gd name="connsiteX124" fmla="*/ 222250 w 8108950"/>
                <a:gd name="connsiteY124" fmla="*/ 666750 h 4991100"/>
                <a:gd name="connsiteX125" fmla="*/ 190500 w 8108950"/>
                <a:gd name="connsiteY125" fmla="*/ 641350 h 4991100"/>
                <a:gd name="connsiteX126" fmla="*/ 139700 w 8108950"/>
                <a:gd name="connsiteY126" fmla="*/ 641350 h 4991100"/>
                <a:gd name="connsiteX127" fmla="*/ 82550 w 8108950"/>
                <a:gd name="connsiteY127" fmla="*/ 622300 h 4991100"/>
                <a:gd name="connsiteX128" fmla="*/ 82550 w 8108950"/>
                <a:gd name="connsiteY128" fmla="*/ 571500 h 4991100"/>
                <a:gd name="connsiteX129" fmla="*/ 82550 w 8108950"/>
                <a:gd name="connsiteY129" fmla="*/ 508000 h 4991100"/>
                <a:gd name="connsiteX130" fmla="*/ 69850 w 8108950"/>
                <a:gd name="connsiteY130" fmla="*/ 457200 h 4991100"/>
                <a:gd name="connsiteX131" fmla="*/ 38100 w 8108950"/>
                <a:gd name="connsiteY131" fmla="*/ 406400 h 4991100"/>
                <a:gd name="connsiteX132" fmla="*/ 6350 w 8108950"/>
                <a:gd name="connsiteY132" fmla="*/ 374650 h 4991100"/>
                <a:gd name="connsiteX133" fmla="*/ 19050 w 8108950"/>
                <a:gd name="connsiteY133" fmla="*/ 317500 h 4991100"/>
                <a:gd name="connsiteX134" fmla="*/ 31750 w 8108950"/>
                <a:gd name="connsiteY134" fmla="*/ 273050 h 4991100"/>
                <a:gd name="connsiteX135" fmla="*/ 82550 w 8108950"/>
                <a:gd name="connsiteY135" fmla="*/ 203200 h 4991100"/>
                <a:gd name="connsiteX136" fmla="*/ 190500 w 8108950"/>
                <a:gd name="connsiteY136" fmla="*/ 209550 h 4991100"/>
                <a:gd name="connsiteX137" fmla="*/ 298450 w 8108950"/>
                <a:gd name="connsiteY137" fmla="*/ 228600 h 4991100"/>
                <a:gd name="connsiteX138" fmla="*/ 361950 w 8108950"/>
                <a:gd name="connsiteY138" fmla="*/ 209550 h 4991100"/>
                <a:gd name="connsiteX139" fmla="*/ 400050 w 8108950"/>
                <a:gd name="connsiteY139" fmla="*/ 234950 h 4991100"/>
                <a:gd name="connsiteX140" fmla="*/ 450850 w 8108950"/>
                <a:gd name="connsiteY140" fmla="*/ 292100 h 4991100"/>
                <a:gd name="connsiteX141" fmla="*/ 501650 w 8108950"/>
                <a:gd name="connsiteY141" fmla="*/ 368300 h 4991100"/>
                <a:gd name="connsiteX142" fmla="*/ 565150 w 8108950"/>
                <a:gd name="connsiteY142" fmla="*/ 457200 h 4991100"/>
                <a:gd name="connsiteX143" fmla="*/ 558800 w 8108950"/>
                <a:gd name="connsiteY143" fmla="*/ 520700 h 4991100"/>
                <a:gd name="connsiteX144" fmla="*/ 558800 w 8108950"/>
                <a:gd name="connsiteY144" fmla="*/ 546100 h 4991100"/>
                <a:gd name="connsiteX145" fmla="*/ 571500 w 8108950"/>
                <a:gd name="connsiteY145" fmla="*/ 577850 h 4991100"/>
                <a:gd name="connsiteX146" fmla="*/ 571500 w 8108950"/>
                <a:gd name="connsiteY146" fmla="*/ 577850 h 4991100"/>
                <a:gd name="connsiteX147" fmla="*/ 698500 w 8108950"/>
                <a:gd name="connsiteY147" fmla="*/ 533400 h 4991100"/>
                <a:gd name="connsiteX148" fmla="*/ 736600 w 8108950"/>
                <a:gd name="connsiteY148" fmla="*/ 482600 h 4991100"/>
                <a:gd name="connsiteX149" fmla="*/ 793750 w 8108950"/>
                <a:gd name="connsiteY149" fmla="*/ 444500 h 4991100"/>
                <a:gd name="connsiteX150" fmla="*/ 819150 w 8108950"/>
                <a:gd name="connsiteY150" fmla="*/ 501650 h 4991100"/>
                <a:gd name="connsiteX151" fmla="*/ 850900 w 8108950"/>
                <a:gd name="connsiteY151" fmla="*/ 520700 h 4991100"/>
                <a:gd name="connsiteX152" fmla="*/ 889000 w 8108950"/>
                <a:gd name="connsiteY152" fmla="*/ 508000 h 4991100"/>
                <a:gd name="connsiteX153" fmla="*/ 869950 w 8108950"/>
                <a:gd name="connsiteY153" fmla="*/ 482600 h 4991100"/>
                <a:gd name="connsiteX154" fmla="*/ 850900 w 8108950"/>
                <a:gd name="connsiteY154" fmla="*/ 450850 h 4991100"/>
                <a:gd name="connsiteX155" fmla="*/ 876300 w 8108950"/>
                <a:gd name="connsiteY155" fmla="*/ 412750 h 4991100"/>
                <a:gd name="connsiteX156" fmla="*/ 939800 w 8108950"/>
                <a:gd name="connsiteY156" fmla="*/ 387350 h 4991100"/>
                <a:gd name="connsiteX157" fmla="*/ 1016000 w 8108950"/>
                <a:gd name="connsiteY157" fmla="*/ 374650 h 4991100"/>
                <a:gd name="connsiteX158" fmla="*/ 1041400 w 8108950"/>
                <a:gd name="connsiteY158" fmla="*/ 406400 h 4991100"/>
                <a:gd name="connsiteX159" fmla="*/ 1028700 w 8108950"/>
                <a:gd name="connsiteY159" fmla="*/ 450850 h 4991100"/>
                <a:gd name="connsiteX160" fmla="*/ 1054100 w 8108950"/>
                <a:gd name="connsiteY160" fmla="*/ 469900 h 4991100"/>
                <a:gd name="connsiteX161" fmla="*/ 1092200 w 8108950"/>
                <a:gd name="connsiteY161" fmla="*/ 476250 h 4991100"/>
                <a:gd name="connsiteX162" fmla="*/ 1123950 w 8108950"/>
                <a:gd name="connsiteY162" fmla="*/ 469900 h 4991100"/>
                <a:gd name="connsiteX163" fmla="*/ 1149350 w 8108950"/>
                <a:gd name="connsiteY163" fmla="*/ 438150 h 4991100"/>
                <a:gd name="connsiteX164" fmla="*/ 1174750 w 8108950"/>
                <a:gd name="connsiteY164" fmla="*/ 406400 h 4991100"/>
                <a:gd name="connsiteX165" fmla="*/ 1219200 w 8108950"/>
                <a:gd name="connsiteY165" fmla="*/ 444500 h 4991100"/>
                <a:gd name="connsiteX166" fmla="*/ 1244600 w 8108950"/>
                <a:gd name="connsiteY166" fmla="*/ 438150 h 4991100"/>
                <a:gd name="connsiteX167" fmla="*/ 1263650 w 8108950"/>
                <a:gd name="connsiteY167" fmla="*/ 457200 h 4991100"/>
                <a:gd name="connsiteX168" fmla="*/ 1320800 w 8108950"/>
                <a:gd name="connsiteY168" fmla="*/ 482600 h 4991100"/>
                <a:gd name="connsiteX169" fmla="*/ 1365250 w 8108950"/>
                <a:gd name="connsiteY169" fmla="*/ 450850 h 4991100"/>
                <a:gd name="connsiteX170" fmla="*/ 1397000 w 8108950"/>
                <a:gd name="connsiteY170" fmla="*/ 482600 h 4991100"/>
                <a:gd name="connsiteX171" fmla="*/ 1460500 w 8108950"/>
                <a:gd name="connsiteY171" fmla="*/ 527050 h 4991100"/>
                <a:gd name="connsiteX172" fmla="*/ 1530350 w 8108950"/>
                <a:gd name="connsiteY172" fmla="*/ 533400 h 4991100"/>
                <a:gd name="connsiteX173" fmla="*/ 1612900 w 8108950"/>
                <a:gd name="connsiteY173" fmla="*/ 533400 h 4991100"/>
                <a:gd name="connsiteX174" fmla="*/ 1663700 w 8108950"/>
                <a:gd name="connsiteY174" fmla="*/ 539750 h 4991100"/>
                <a:gd name="connsiteX175" fmla="*/ 1771650 w 8108950"/>
                <a:gd name="connsiteY175" fmla="*/ 590550 h 4991100"/>
                <a:gd name="connsiteX176" fmla="*/ 1860550 w 8108950"/>
                <a:gd name="connsiteY176" fmla="*/ 603250 h 4991100"/>
                <a:gd name="connsiteX177" fmla="*/ 1898650 w 8108950"/>
                <a:gd name="connsiteY177" fmla="*/ 609600 h 4991100"/>
                <a:gd name="connsiteX178" fmla="*/ 1981200 w 8108950"/>
                <a:gd name="connsiteY178" fmla="*/ 666750 h 4991100"/>
                <a:gd name="connsiteX179" fmla="*/ 2108200 w 8108950"/>
                <a:gd name="connsiteY179" fmla="*/ 704850 h 4991100"/>
                <a:gd name="connsiteX180" fmla="*/ 2247900 w 8108950"/>
                <a:gd name="connsiteY180" fmla="*/ 736600 h 4991100"/>
                <a:gd name="connsiteX181" fmla="*/ 2368550 w 8108950"/>
                <a:gd name="connsiteY181" fmla="*/ 781050 h 4991100"/>
                <a:gd name="connsiteX182" fmla="*/ 2463800 w 8108950"/>
                <a:gd name="connsiteY182" fmla="*/ 812800 h 4991100"/>
                <a:gd name="connsiteX183" fmla="*/ 2533650 w 8108950"/>
                <a:gd name="connsiteY183" fmla="*/ 831850 h 4991100"/>
                <a:gd name="connsiteX184" fmla="*/ 2533650 w 8108950"/>
                <a:gd name="connsiteY184" fmla="*/ 831850 h 4991100"/>
                <a:gd name="connsiteX185" fmla="*/ 2679700 w 8108950"/>
                <a:gd name="connsiteY185" fmla="*/ 850900 h 4991100"/>
                <a:gd name="connsiteX186" fmla="*/ 2813050 w 8108950"/>
                <a:gd name="connsiteY186" fmla="*/ 857250 h 4991100"/>
                <a:gd name="connsiteX187" fmla="*/ 2921000 w 8108950"/>
                <a:gd name="connsiteY187" fmla="*/ 825500 h 4991100"/>
                <a:gd name="connsiteX188" fmla="*/ 3060700 w 8108950"/>
                <a:gd name="connsiteY188" fmla="*/ 787400 h 4991100"/>
                <a:gd name="connsiteX189" fmla="*/ 3143250 w 8108950"/>
                <a:gd name="connsiteY189" fmla="*/ 774700 h 4991100"/>
                <a:gd name="connsiteX190" fmla="*/ 3238500 w 8108950"/>
                <a:gd name="connsiteY190" fmla="*/ 768350 h 4991100"/>
                <a:gd name="connsiteX191" fmla="*/ 3416300 w 8108950"/>
                <a:gd name="connsiteY191" fmla="*/ 768350 h 4991100"/>
                <a:gd name="connsiteX192" fmla="*/ 3517900 w 8108950"/>
                <a:gd name="connsiteY192" fmla="*/ 755650 h 4991100"/>
                <a:gd name="connsiteX193" fmla="*/ 3568700 w 8108950"/>
                <a:gd name="connsiteY193" fmla="*/ 723900 h 4991100"/>
                <a:gd name="connsiteX194" fmla="*/ 3638550 w 8108950"/>
                <a:gd name="connsiteY194" fmla="*/ 692150 h 4991100"/>
                <a:gd name="connsiteX195" fmla="*/ 3670300 w 8108950"/>
                <a:gd name="connsiteY195" fmla="*/ 660400 h 4991100"/>
                <a:gd name="connsiteX196" fmla="*/ 3727450 w 8108950"/>
                <a:gd name="connsiteY196" fmla="*/ 641350 h 4991100"/>
                <a:gd name="connsiteX197" fmla="*/ 3778250 w 8108950"/>
                <a:gd name="connsiteY197" fmla="*/ 609600 h 4991100"/>
                <a:gd name="connsiteX198" fmla="*/ 3797300 w 8108950"/>
                <a:gd name="connsiteY198" fmla="*/ 590550 h 4991100"/>
                <a:gd name="connsiteX199" fmla="*/ 3879850 w 8108950"/>
                <a:gd name="connsiteY199" fmla="*/ 546100 h 4991100"/>
                <a:gd name="connsiteX200" fmla="*/ 3937000 w 8108950"/>
                <a:gd name="connsiteY200" fmla="*/ 520700 h 4991100"/>
                <a:gd name="connsiteX201" fmla="*/ 3956050 w 8108950"/>
                <a:gd name="connsiteY201" fmla="*/ 457200 h 4991100"/>
                <a:gd name="connsiteX202" fmla="*/ 4044950 w 8108950"/>
                <a:gd name="connsiteY202" fmla="*/ 355600 h 4991100"/>
                <a:gd name="connsiteX203" fmla="*/ 4108450 w 8108950"/>
                <a:gd name="connsiteY203" fmla="*/ 298450 h 4991100"/>
                <a:gd name="connsiteX204" fmla="*/ 4108450 w 8108950"/>
                <a:gd name="connsiteY204" fmla="*/ 298450 h 4991100"/>
                <a:gd name="connsiteX205" fmla="*/ 4222750 w 8108950"/>
                <a:gd name="connsiteY205" fmla="*/ 234950 h 4991100"/>
                <a:gd name="connsiteX206" fmla="*/ 4273550 w 8108950"/>
                <a:gd name="connsiteY206" fmla="*/ 177800 h 4991100"/>
                <a:gd name="connsiteX207" fmla="*/ 4337050 w 8108950"/>
                <a:gd name="connsiteY207" fmla="*/ 133350 h 4991100"/>
                <a:gd name="connsiteX208" fmla="*/ 4400550 w 8108950"/>
                <a:gd name="connsiteY208" fmla="*/ 120650 h 4991100"/>
                <a:gd name="connsiteX209" fmla="*/ 4464050 w 8108950"/>
                <a:gd name="connsiteY209" fmla="*/ 95250 h 4991100"/>
                <a:gd name="connsiteX210" fmla="*/ 4540250 w 8108950"/>
                <a:gd name="connsiteY210" fmla="*/ 38100 h 4991100"/>
                <a:gd name="connsiteX211" fmla="*/ 4622800 w 8108950"/>
                <a:gd name="connsiteY211" fmla="*/ 19050 h 4991100"/>
                <a:gd name="connsiteX212" fmla="*/ 4718050 w 8108950"/>
                <a:gd name="connsiteY212" fmla="*/ 12700 h 4991100"/>
                <a:gd name="connsiteX213" fmla="*/ 4756150 w 8108950"/>
                <a:gd name="connsiteY213" fmla="*/ 0 h 4991100"/>
                <a:gd name="connsiteX214" fmla="*/ 4883150 w 8108950"/>
                <a:gd name="connsiteY214" fmla="*/ 69850 h 4991100"/>
                <a:gd name="connsiteX215" fmla="*/ 4972050 w 8108950"/>
                <a:gd name="connsiteY215" fmla="*/ 101600 h 4991100"/>
                <a:gd name="connsiteX216" fmla="*/ 5054600 w 8108950"/>
                <a:gd name="connsiteY216" fmla="*/ 120650 h 4991100"/>
                <a:gd name="connsiteX217" fmla="*/ 5200650 w 8108950"/>
                <a:gd name="connsiteY217" fmla="*/ 152400 h 4991100"/>
                <a:gd name="connsiteX218" fmla="*/ 5295900 w 8108950"/>
                <a:gd name="connsiteY218" fmla="*/ 184150 h 4991100"/>
                <a:gd name="connsiteX219" fmla="*/ 5391150 w 8108950"/>
                <a:gd name="connsiteY219" fmla="*/ 215900 h 4991100"/>
                <a:gd name="connsiteX220" fmla="*/ 5461000 w 8108950"/>
                <a:gd name="connsiteY220" fmla="*/ 260350 h 4991100"/>
                <a:gd name="connsiteX221" fmla="*/ 5461000 w 8108950"/>
                <a:gd name="connsiteY221" fmla="*/ 260350 h 4991100"/>
                <a:gd name="connsiteX222" fmla="*/ 5575300 w 8108950"/>
                <a:gd name="connsiteY222" fmla="*/ 298450 h 4991100"/>
                <a:gd name="connsiteX223" fmla="*/ 5645150 w 8108950"/>
                <a:gd name="connsiteY223" fmla="*/ 323850 h 4991100"/>
                <a:gd name="connsiteX224" fmla="*/ 5708650 w 8108950"/>
                <a:gd name="connsiteY224" fmla="*/ 323850 h 4991100"/>
                <a:gd name="connsiteX225" fmla="*/ 5784850 w 8108950"/>
                <a:gd name="connsiteY225" fmla="*/ 355600 h 4991100"/>
                <a:gd name="connsiteX226" fmla="*/ 5822950 w 8108950"/>
                <a:gd name="connsiteY226" fmla="*/ 381000 h 4991100"/>
                <a:gd name="connsiteX227" fmla="*/ 5892800 w 8108950"/>
                <a:gd name="connsiteY227" fmla="*/ 450850 h 4991100"/>
                <a:gd name="connsiteX228" fmla="*/ 6013450 w 8108950"/>
                <a:gd name="connsiteY228" fmla="*/ 450850 h 4991100"/>
                <a:gd name="connsiteX229" fmla="*/ 6064250 w 8108950"/>
                <a:gd name="connsiteY229" fmla="*/ 482600 h 4991100"/>
                <a:gd name="connsiteX230" fmla="*/ 6153150 w 8108950"/>
                <a:gd name="connsiteY230" fmla="*/ 520700 h 4991100"/>
                <a:gd name="connsiteX231" fmla="*/ 6210300 w 8108950"/>
                <a:gd name="connsiteY231" fmla="*/ 552450 h 4991100"/>
                <a:gd name="connsiteX232" fmla="*/ 6324600 w 8108950"/>
                <a:gd name="connsiteY232" fmla="*/ 584200 h 4991100"/>
                <a:gd name="connsiteX233" fmla="*/ 6394450 w 8108950"/>
                <a:gd name="connsiteY233" fmla="*/ 628650 h 4991100"/>
                <a:gd name="connsiteX234" fmla="*/ 6489700 w 8108950"/>
                <a:gd name="connsiteY234" fmla="*/ 647700 h 4991100"/>
                <a:gd name="connsiteX235" fmla="*/ 6527800 w 8108950"/>
                <a:gd name="connsiteY235" fmla="*/ 692150 h 4991100"/>
                <a:gd name="connsiteX236" fmla="*/ 6578600 w 8108950"/>
                <a:gd name="connsiteY236" fmla="*/ 742950 h 4991100"/>
                <a:gd name="connsiteX237" fmla="*/ 6623050 w 8108950"/>
                <a:gd name="connsiteY237" fmla="*/ 762000 h 4991100"/>
                <a:gd name="connsiteX238" fmla="*/ 6680200 w 8108950"/>
                <a:gd name="connsiteY238" fmla="*/ 781050 h 4991100"/>
                <a:gd name="connsiteX239" fmla="*/ 6743700 w 8108950"/>
                <a:gd name="connsiteY239" fmla="*/ 831850 h 4991100"/>
                <a:gd name="connsiteX240" fmla="*/ 6813550 w 8108950"/>
                <a:gd name="connsiteY240" fmla="*/ 863600 h 4991100"/>
                <a:gd name="connsiteX241" fmla="*/ 6826250 w 8108950"/>
                <a:gd name="connsiteY241" fmla="*/ 901700 h 4991100"/>
                <a:gd name="connsiteX242" fmla="*/ 6927850 w 8108950"/>
                <a:gd name="connsiteY242" fmla="*/ 939800 h 4991100"/>
                <a:gd name="connsiteX243" fmla="*/ 7016750 w 8108950"/>
                <a:gd name="connsiteY243" fmla="*/ 1016000 h 4991100"/>
                <a:gd name="connsiteX244" fmla="*/ 7086600 w 8108950"/>
                <a:gd name="connsiteY244" fmla="*/ 1047750 h 4991100"/>
                <a:gd name="connsiteX245" fmla="*/ 7219950 w 8108950"/>
                <a:gd name="connsiteY245" fmla="*/ 1117600 h 4991100"/>
                <a:gd name="connsiteX246" fmla="*/ 7258050 w 8108950"/>
                <a:gd name="connsiteY246" fmla="*/ 1206500 h 4991100"/>
                <a:gd name="connsiteX247" fmla="*/ 7334250 w 8108950"/>
                <a:gd name="connsiteY247" fmla="*/ 1257300 h 4991100"/>
                <a:gd name="connsiteX248" fmla="*/ 7366000 w 8108950"/>
                <a:gd name="connsiteY248" fmla="*/ 1339850 h 4991100"/>
                <a:gd name="connsiteX249" fmla="*/ 7391400 w 8108950"/>
                <a:gd name="connsiteY249" fmla="*/ 1384300 h 4991100"/>
                <a:gd name="connsiteX250" fmla="*/ 7391400 w 8108950"/>
                <a:gd name="connsiteY250" fmla="*/ 1384300 h 4991100"/>
                <a:gd name="connsiteX251" fmla="*/ 7461250 w 8108950"/>
                <a:gd name="connsiteY251" fmla="*/ 1454150 h 4991100"/>
                <a:gd name="connsiteX252" fmla="*/ 7505700 w 8108950"/>
                <a:gd name="connsiteY252" fmla="*/ 1492250 h 4991100"/>
                <a:gd name="connsiteX253" fmla="*/ 7531100 w 8108950"/>
                <a:gd name="connsiteY253" fmla="*/ 1511300 h 4991100"/>
                <a:gd name="connsiteX254" fmla="*/ 7556500 w 8108950"/>
                <a:gd name="connsiteY254" fmla="*/ 1606550 h 4991100"/>
                <a:gd name="connsiteX255" fmla="*/ 7581900 w 8108950"/>
                <a:gd name="connsiteY255" fmla="*/ 1644650 h 4991100"/>
                <a:gd name="connsiteX256" fmla="*/ 7607300 w 8108950"/>
                <a:gd name="connsiteY256" fmla="*/ 1676400 h 4991100"/>
                <a:gd name="connsiteX257" fmla="*/ 7651750 w 8108950"/>
                <a:gd name="connsiteY257" fmla="*/ 1701800 h 4991100"/>
                <a:gd name="connsiteX258" fmla="*/ 7683500 w 8108950"/>
                <a:gd name="connsiteY258" fmla="*/ 1727200 h 4991100"/>
                <a:gd name="connsiteX259" fmla="*/ 7772400 w 8108950"/>
                <a:gd name="connsiteY259" fmla="*/ 1727200 h 4991100"/>
                <a:gd name="connsiteX260" fmla="*/ 7797800 w 8108950"/>
                <a:gd name="connsiteY260" fmla="*/ 1752600 h 4991100"/>
                <a:gd name="connsiteX261" fmla="*/ 7854950 w 8108950"/>
                <a:gd name="connsiteY261" fmla="*/ 1790700 h 4991100"/>
                <a:gd name="connsiteX262" fmla="*/ 7924800 w 8108950"/>
                <a:gd name="connsiteY262" fmla="*/ 1822450 h 4991100"/>
                <a:gd name="connsiteX263" fmla="*/ 7962900 w 8108950"/>
                <a:gd name="connsiteY263" fmla="*/ 1854200 h 4991100"/>
                <a:gd name="connsiteX264" fmla="*/ 8032750 w 8108950"/>
                <a:gd name="connsiteY264" fmla="*/ 1911350 h 4991100"/>
                <a:gd name="connsiteX265" fmla="*/ 8051800 w 8108950"/>
                <a:gd name="connsiteY265" fmla="*/ 1949450 h 4991100"/>
                <a:gd name="connsiteX266" fmla="*/ 8083550 w 8108950"/>
                <a:gd name="connsiteY266" fmla="*/ 2012950 h 4991100"/>
                <a:gd name="connsiteX267" fmla="*/ 8108950 w 8108950"/>
                <a:gd name="connsiteY267" fmla="*/ 2070100 h 4991100"/>
                <a:gd name="connsiteX268" fmla="*/ 8108950 w 8108950"/>
                <a:gd name="connsiteY268" fmla="*/ 2139950 h 4991100"/>
                <a:gd name="connsiteX269" fmla="*/ 8108950 w 8108950"/>
                <a:gd name="connsiteY269" fmla="*/ 2139950 h 4991100"/>
                <a:gd name="connsiteX270" fmla="*/ 8045450 w 8108950"/>
                <a:gd name="connsiteY270" fmla="*/ 2228850 h 4991100"/>
                <a:gd name="connsiteX271" fmla="*/ 8039100 w 8108950"/>
                <a:gd name="connsiteY271" fmla="*/ 2254250 h 4991100"/>
                <a:gd name="connsiteX272" fmla="*/ 7994650 w 8108950"/>
                <a:gd name="connsiteY272" fmla="*/ 2298700 h 4991100"/>
                <a:gd name="connsiteX273" fmla="*/ 7931150 w 8108950"/>
                <a:gd name="connsiteY273" fmla="*/ 2393950 h 4991100"/>
                <a:gd name="connsiteX274" fmla="*/ 7861300 w 8108950"/>
                <a:gd name="connsiteY274" fmla="*/ 2425700 h 4991100"/>
                <a:gd name="connsiteX275" fmla="*/ 7791450 w 8108950"/>
                <a:gd name="connsiteY275" fmla="*/ 2438400 h 4991100"/>
                <a:gd name="connsiteX276" fmla="*/ 7715250 w 8108950"/>
                <a:gd name="connsiteY276" fmla="*/ 2495550 h 4991100"/>
                <a:gd name="connsiteX277" fmla="*/ 7651750 w 8108950"/>
                <a:gd name="connsiteY277" fmla="*/ 2527300 h 4991100"/>
                <a:gd name="connsiteX278" fmla="*/ 7607300 w 8108950"/>
                <a:gd name="connsiteY278" fmla="*/ 2546350 h 4991100"/>
                <a:gd name="connsiteX279" fmla="*/ 7607300 w 8108950"/>
                <a:gd name="connsiteY279" fmla="*/ 2546350 h 4991100"/>
                <a:gd name="connsiteX280" fmla="*/ 7581900 w 8108950"/>
                <a:gd name="connsiteY280" fmla="*/ 2616200 h 4991100"/>
                <a:gd name="connsiteX281" fmla="*/ 7531100 w 8108950"/>
                <a:gd name="connsiteY281" fmla="*/ 2641600 h 4991100"/>
                <a:gd name="connsiteX282" fmla="*/ 7512050 w 8108950"/>
                <a:gd name="connsiteY282" fmla="*/ 2667000 h 4991100"/>
                <a:gd name="connsiteX283" fmla="*/ 7493000 w 8108950"/>
                <a:gd name="connsiteY283" fmla="*/ 2711450 h 4991100"/>
                <a:gd name="connsiteX284" fmla="*/ 7467600 w 8108950"/>
                <a:gd name="connsiteY284" fmla="*/ 2806700 h 4991100"/>
                <a:gd name="connsiteX285" fmla="*/ 7353300 w 8108950"/>
                <a:gd name="connsiteY285" fmla="*/ 2844800 h 4991100"/>
                <a:gd name="connsiteX286" fmla="*/ 7283450 w 8108950"/>
                <a:gd name="connsiteY286" fmla="*/ 2870200 h 4991100"/>
                <a:gd name="connsiteX287" fmla="*/ 7219950 w 8108950"/>
                <a:gd name="connsiteY287" fmla="*/ 2844800 h 4991100"/>
                <a:gd name="connsiteX288" fmla="*/ 7169150 w 8108950"/>
                <a:gd name="connsiteY288" fmla="*/ 2825750 h 4991100"/>
                <a:gd name="connsiteX289" fmla="*/ 7131050 w 8108950"/>
                <a:gd name="connsiteY289" fmla="*/ 2806700 h 4991100"/>
                <a:gd name="connsiteX290" fmla="*/ 7061200 w 8108950"/>
                <a:gd name="connsiteY290" fmla="*/ 2806700 h 4991100"/>
                <a:gd name="connsiteX291" fmla="*/ 7048500 w 8108950"/>
                <a:gd name="connsiteY291" fmla="*/ 2813050 h 4991100"/>
                <a:gd name="connsiteX292" fmla="*/ 6978650 w 8108950"/>
                <a:gd name="connsiteY292" fmla="*/ 2774950 h 4991100"/>
                <a:gd name="connsiteX293" fmla="*/ 6921500 w 8108950"/>
                <a:gd name="connsiteY293" fmla="*/ 2800350 h 4991100"/>
                <a:gd name="connsiteX294" fmla="*/ 6858000 w 8108950"/>
                <a:gd name="connsiteY294" fmla="*/ 2832100 h 4991100"/>
                <a:gd name="connsiteX295" fmla="*/ 6826250 w 8108950"/>
                <a:gd name="connsiteY295" fmla="*/ 2863850 h 4991100"/>
                <a:gd name="connsiteX296" fmla="*/ 6826250 w 8108950"/>
                <a:gd name="connsiteY296" fmla="*/ 2882900 h 4991100"/>
                <a:gd name="connsiteX297" fmla="*/ 6838950 w 8108950"/>
                <a:gd name="connsiteY297" fmla="*/ 2959100 h 4991100"/>
                <a:gd name="connsiteX298" fmla="*/ 6845300 w 8108950"/>
                <a:gd name="connsiteY298" fmla="*/ 2984500 h 4991100"/>
                <a:gd name="connsiteX299" fmla="*/ 6832600 w 8108950"/>
                <a:gd name="connsiteY299" fmla="*/ 3022600 h 4991100"/>
                <a:gd name="connsiteX300" fmla="*/ 6826250 w 8108950"/>
                <a:gd name="connsiteY300" fmla="*/ 3041650 h 4991100"/>
                <a:gd name="connsiteX301" fmla="*/ 6743700 w 8108950"/>
                <a:gd name="connsiteY301" fmla="*/ 3054350 h 4991100"/>
                <a:gd name="connsiteX302" fmla="*/ 6711950 w 8108950"/>
                <a:gd name="connsiteY302" fmla="*/ 3086100 h 4991100"/>
                <a:gd name="connsiteX303" fmla="*/ 6629400 w 8108950"/>
                <a:gd name="connsiteY303" fmla="*/ 3105150 h 4991100"/>
                <a:gd name="connsiteX304" fmla="*/ 6604000 w 8108950"/>
                <a:gd name="connsiteY304" fmla="*/ 3111500 h 4991100"/>
                <a:gd name="connsiteX305" fmla="*/ 6534150 w 8108950"/>
                <a:gd name="connsiteY305" fmla="*/ 3124200 h 4991100"/>
                <a:gd name="connsiteX306" fmla="*/ 6502400 w 8108950"/>
                <a:gd name="connsiteY306" fmla="*/ 3194050 h 4991100"/>
                <a:gd name="connsiteX307" fmla="*/ 6413500 w 8108950"/>
                <a:gd name="connsiteY307" fmla="*/ 3238500 h 4991100"/>
                <a:gd name="connsiteX308" fmla="*/ 6273800 w 8108950"/>
                <a:gd name="connsiteY308" fmla="*/ 3257550 h 4991100"/>
                <a:gd name="connsiteX309" fmla="*/ 6184900 w 8108950"/>
                <a:gd name="connsiteY309" fmla="*/ 3263900 h 4991100"/>
                <a:gd name="connsiteX310" fmla="*/ 6127750 w 8108950"/>
                <a:gd name="connsiteY310" fmla="*/ 3257550 h 4991100"/>
                <a:gd name="connsiteX311" fmla="*/ 6038850 w 8108950"/>
                <a:gd name="connsiteY311" fmla="*/ 3257550 h 4991100"/>
                <a:gd name="connsiteX312" fmla="*/ 5956300 w 8108950"/>
                <a:gd name="connsiteY312" fmla="*/ 3238500 h 4991100"/>
                <a:gd name="connsiteX313" fmla="*/ 5911850 w 8108950"/>
                <a:gd name="connsiteY313" fmla="*/ 3276600 h 4991100"/>
                <a:gd name="connsiteX314" fmla="*/ 5822950 w 8108950"/>
                <a:gd name="connsiteY314" fmla="*/ 3340100 h 4991100"/>
                <a:gd name="connsiteX315" fmla="*/ 5784850 w 8108950"/>
                <a:gd name="connsiteY315" fmla="*/ 3390900 h 4991100"/>
                <a:gd name="connsiteX316" fmla="*/ 5721350 w 8108950"/>
                <a:gd name="connsiteY316" fmla="*/ 3409950 h 4991100"/>
                <a:gd name="connsiteX317" fmla="*/ 5683250 w 8108950"/>
                <a:gd name="connsiteY317" fmla="*/ 3441700 h 4991100"/>
                <a:gd name="connsiteX318" fmla="*/ 5657850 w 8108950"/>
                <a:gd name="connsiteY318" fmla="*/ 3486150 h 4991100"/>
                <a:gd name="connsiteX319" fmla="*/ 5619750 w 8108950"/>
                <a:gd name="connsiteY319" fmla="*/ 3505200 h 4991100"/>
                <a:gd name="connsiteX320" fmla="*/ 5568950 w 8108950"/>
                <a:gd name="connsiteY320" fmla="*/ 3536950 h 4991100"/>
                <a:gd name="connsiteX321" fmla="*/ 5537200 w 8108950"/>
                <a:gd name="connsiteY321" fmla="*/ 3562350 h 4991100"/>
                <a:gd name="connsiteX322" fmla="*/ 5511800 w 8108950"/>
                <a:gd name="connsiteY322" fmla="*/ 3581400 h 4991100"/>
                <a:gd name="connsiteX323" fmla="*/ 5505450 w 8108950"/>
                <a:gd name="connsiteY323" fmla="*/ 3600450 h 4991100"/>
                <a:gd name="connsiteX324" fmla="*/ 5480050 w 8108950"/>
                <a:gd name="connsiteY324" fmla="*/ 3619500 h 4991100"/>
                <a:gd name="connsiteX325" fmla="*/ 5391150 w 8108950"/>
                <a:gd name="connsiteY325" fmla="*/ 3702050 h 4991100"/>
                <a:gd name="connsiteX326" fmla="*/ 5359400 w 8108950"/>
                <a:gd name="connsiteY326" fmla="*/ 3721100 h 4991100"/>
                <a:gd name="connsiteX327" fmla="*/ 5314950 w 8108950"/>
                <a:gd name="connsiteY327" fmla="*/ 3759200 h 4991100"/>
                <a:gd name="connsiteX328" fmla="*/ 5289550 w 8108950"/>
                <a:gd name="connsiteY328" fmla="*/ 3790950 h 4991100"/>
                <a:gd name="connsiteX329" fmla="*/ 5264150 w 8108950"/>
                <a:gd name="connsiteY329" fmla="*/ 3822700 h 4991100"/>
                <a:gd name="connsiteX330" fmla="*/ 5264150 w 8108950"/>
                <a:gd name="connsiteY330" fmla="*/ 3879850 h 4991100"/>
                <a:gd name="connsiteX331" fmla="*/ 5283200 w 8108950"/>
                <a:gd name="connsiteY331" fmla="*/ 3943350 h 4991100"/>
                <a:gd name="connsiteX332" fmla="*/ 5283200 w 8108950"/>
                <a:gd name="connsiteY332" fmla="*/ 4000500 h 4991100"/>
                <a:gd name="connsiteX333" fmla="*/ 5289550 w 8108950"/>
                <a:gd name="connsiteY333" fmla="*/ 4032250 h 4991100"/>
                <a:gd name="connsiteX334" fmla="*/ 5264150 w 8108950"/>
                <a:gd name="connsiteY334" fmla="*/ 4076700 h 4991100"/>
                <a:gd name="connsiteX335" fmla="*/ 5251450 w 8108950"/>
                <a:gd name="connsiteY335" fmla="*/ 4108450 h 4991100"/>
                <a:gd name="connsiteX336" fmla="*/ 5219700 w 8108950"/>
                <a:gd name="connsiteY336" fmla="*/ 4127500 h 4991100"/>
                <a:gd name="connsiteX337" fmla="*/ 5156200 w 8108950"/>
                <a:gd name="connsiteY337" fmla="*/ 4108450 h 4991100"/>
                <a:gd name="connsiteX338" fmla="*/ 5130800 w 8108950"/>
                <a:gd name="connsiteY338" fmla="*/ 4146550 h 4991100"/>
                <a:gd name="connsiteX339" fmla="*/ 5099050 w 8108950"/>
                <a:gd name="connsiteY339" fmla="*/ 4165600 h 4991100"/>
                <a:gd name="connsiteX340" fmla="*/ 5073650 w 8108950"/>
                <a:gd name="connsiteY340" fmla="*/ 4178300 h 4991100"/>
                <a:gd name="connsiteX341" fmla="*/ 5016500 w 8108950"/>
                <a:gd name="connsiteY341" fmla="*/ 4178300 h 4991100"/>
                <a:gd name="connsiteX342" fmla="*/ 5016500 w 8108950"/>
                <a:gd name="connsiteY342" fmla="*/ 4203700 h 4991100"/>
                <a:gd name="connsiteX343" fmla="*/ 4959350 w 8108950"/>
                <a:gd name="connsiteY343" fmla="*/ 4229100 h 4991100"/>
                <a:gd name="connsiteX344" fmla="*/ 4908550 w 8108950"/>
                <a:gd name="connsiteY344" fmla="*/ 4235450 h 4991100"/>
                <a:gd name="connsiteX345" fmla="*/ 4883150 w 8108950"/>
                <a:gd name="connsiteY345" fmla="*/ 4248150 h 4991100"/>
                <a:gd name="connsiteX346" fmla="*/ 4845050 w 8108950"/>
                <a:gd name="connsiteY346" fmla="*/ 4267200 h 4991100"/>
                <a:gd name="connsiteX347" fmla="*/ 4826000 w 8108950"/>
                <a:gd name="connsiteY347" fmla="*/ 4292600 h 4991100"/>
                <a:gd name="connsiteX348" fmla="*/ 4794250 w 8108950"/>
                <a:gd name="connsiteY348" fmla="*/ 4292600 h 4991100"/>
                <a:gd name="connsiteX349" fmla="*/ 4794250 w 8108950"/>
                <a:gd name="connsiteY349" fmla="*/ 4330700 h 4991100"/>
                <a:gd name="connsiteX350" fmla="*/ 4756150 w 8108950"/>
                <a:gd name="connsiteY350" fmla="*/ 4337050 h 4991100"/>
                <a:gd name="connsiteX351" fmla="*/ 4756150 w 8108950"/>
                <a:gd name="connsiteY351" fmla="*/ 4375150 h 4991100"/>
                <a:gd name="connsiteX352" fmla="*/ 4743450 w 8108950"/>
                <a:gd name="connsiteY352" fmla="*/ 4387850 h 4991100"/>
                <a:gd name="connsiteX353" fmla="*/ 4756150 w 8108950"/>
                <a:gd name="connsiteY353" fmla="*/ 4438650 h 4991100"/>
                <a:gd name="connsiteX354" fmla="*/ 4756150 w 8108950"/>
                <a:gd name="connsiteY354" fmla="*/ 4464050 h 4991100"/>
                <a:gd name="connsiteX355" fmla="*/ 4806950 w 8108950"/>
                <a:gd name="connsiteY355" fmla="*/ 4476750 h 4991100"/>
                <a:gd name="connsiteX356" fmla="*/ 4838700 w 8108950"/>
                <a:gd name="connsiteY356" fmla="*/ 4546600 h 4991100"/>
                <a:gd name="connsiteX357" fmla="*/ 4876800 w 8108950"/>
                <a:gd name="connsiteY357" fmla="*/ 4578350 h 4991100"/>
                <a:gd name="connsiteX358" fmla="*/ 4921250 w 8108950"/>
                <a:gd name="connsiteY358" fmla="*/ 4591050 h 4991100"/>
                <a:gd name="connsiteX359" fmla="*/ 4940300 w 8108950"/>
                <a:gd name="connsiteY359" fmla="*/ 4597400 h 4991100"/>
                <a:gd name="connsiteX360" fmla="*/ 4959350 w 8108950"/>
                <a:gd name="connsiteY360" fmla="*/ 4603750 h 4991100"/>
                <a:gd name="connsiteX361" fmla="*/ 4984750 w 8108950"/>
                <a:gd name="connsiteY361" fmla="*/ 4597400 h 4991100"/>
                <a:gd name="connsiteX362" fmla="*/ 4959350 w 8108950"/>
                <a:gd name="connsiteY362" fmla="*/ 4572000 h 4991100"/>
                <a:gd name="connsiteX363" fmla="*/ 4959350 w 8108950"/>
                <a:gd name="connsiteY363" fmla="*/ 4514850 h 4991100"/>
                <a:gd name="connsiteX364" fmla="*/ 4978400 w 8108950"/>
                <a:gd name="connsiteY364" fmla="*/ 4495800 h 4991100"/>
                <a:gd name="connsiteX365" fmla="*/ 4978400 w 8108950"/>
                <a:gd name="connsiteY365" fmla="*/ 4381500 h 499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</a:cxnLst>
              <a:rect l="l" t="t" r="r" b="b"/>
              <a:pathLst>
                <a:path w="8108950" h="4991100">
                  <a:moveTo>
                    <a:pt x="4978400" y="4381500"/>
                  </a:moveTo>
                  <a:lnTo>
                    <a:pt x="5029200" y="4502150"/>
                  </a:lnTo>
                  <a:lnTo>
                    <a:pt x="5048250" y="4629150"/>
                  </a:lnTo>
                  <a:lnTo>
                    <a:pt x="5099050" y="4673600"/>
                  </a:lnTo>
                  <a:lnTo>
                    <a:pt x="5067300" y="4730750"/>
                  </a:lnTo>
                  <a:lnTo>
                    <a:pt x="5029200" y="4819650"/>
                  </a:lnTo>
                  <a:lnTo>
                    <a:pt x="5029200" y="4819650"/>
                  </a:lnTo>
                  <a:lnTo>
                    <a:pt x="4984750" y="4889500"/>
                  </a:lnTo>
                  <a:lnTo>
                    <a:pt x="4946650" y="4902200"/>
                  </a:lnTo>
                  <a:lnTo>
                    <a:pt x="4883150" y="4933950"/>
                  </a:lnTo>
                  <a:lnTo>
                    <a:pt x="4762500" y="4965700"/>
                  </a:lnTo>
                  <a:lnTo>
                    <a:pt x="4673600" y="4991100"/>
                  </a:lnTo>
                  <a:lnTo>
                    <a:pt x="4591050" y="4978400"/>
                  </a:lnTo>
                  <a:lnTo>
                    <a:pt x="4483100" y="4978400"/>
                  </a:lnTo>
                  <a:lnTo>
                    <a:pt x="4375150" y="4978400"/>
                  </a:lnTo>
                  <a:lnTo>
                    <a:pt x="4260850" y="4946650"/>
                  </a:lnTo>
                  <a:lnTo>
                    <a:pt x="4171950" y="4921250"/>
                  </a:lnTo>
                  <a:lnTo>
                    <a:pt x="4133850" y="4895850"/>
                  </a:lnTo>
                  <a:lnTo>
                    <a:pt x="4133850" y="4819650"/>
                  </a:lnTo>
                  <a:lnTo>
                    <a:pt x="4178300" y="4775200"/>
                  </a:lnTo>
                  <a:lnTo>
                    <a:pt x="4254500" y="4743450"/>
                  </a:lnTo>
                  <a:lnTo>
                    <a:pt x="4318000" y="4724400"/>
                  </a:lnTo>
                  <a:lnTo>
                    <a:pt x="4349750" y="4648200"/>
                  </a:lnTo>
                  <a:lnTo>
                    <a:pt x="4438650" y="4610100"/>
                  </a:lnTo>
                  <a:lnTo>
                    <a:pt x="4495800" y="4565650"/>
                  </a:lnTo>
                  <a:lnTo>
                    <a:pt x="4546600" y="4540250"/>
                  </a:lnTo>
                  <a:lnTo>
                    <a:pt x="4635500" y="4552950"/>
                  </a:lnTo>
                  <a:lnTo>
                    <a:pt x="4667250" y="4483100"/>
                  </a:lnTo>
                  <a:lnTo>
                    <a:pt x="4660900" y="4406900"/>
                  </a:lnTo>
                  <a:lnTo>
                    <a:pt x="4635500" y="4387850"/>
                  </a:lnTo>
                  <a:lnTo>
                    <a:pt x="4584700" y="4368800"/>
                  </a:lnTo>
                  <a:lnTo>
                    <a:pt x="4578350" y="4362450"/>
                  </a:lnTo>
                  <a:lnTo>
                    <a:pt x="4622800" y="4324350"/>
                  </a:lnTo>
                  <a:lnTo>
                    <a:pt x="4629150" y="4260850"/>
                  </a:lnTo>
                  <a:lnTo>
                    <a:pt x="4660900" y="4216400"/>
                  </a:lnTo>
                  <a:lnTo>
                    <a:pt x="4660900" y="4146550"/>
                  </a:lnTo>
                  <a:lnTo>
                    <a:pt x="4629150" y="4044950"/>
                  </a:lnTo>
                  <a:lnTo>
                    <a:pt x="4578350" y="3975100"/>
                  </a:lnTo>
                  <a:lnTo>
                    <a:pt x="4464050" y="3816350"/>
                  </a:lnTo>
                  <a:lnTo>
                    <a:pt x="4349750" y="3733800"/>
                  </a:lnTo>
                  <a:lnTo>
                    <a:pt x="4260850" y="3689350"/>
                  </a:lnTo>
                  <a:lnTo>
                    <a:pt x="4229100" y="3625850"/>
                  </a:lnTo>
                  <a:lnTo>
                    <a:pt x="4178300" y="3575050"/>
                  </a:lnTo>
                  <a:lnTo>
                    <a:pt x="4127500" y="3524250"/>
                  </a:lnTo>
                  <a:lnTo>
                    <a:pt x="4121150" y="3454400"/>
                  </a:lnTo>
                  <a:lnTo>
                    <a:pt x="4013200" y="3333750"/>
                  </a:lnTo>
                  <a:lnTo>
                    <a:pt x="3911600" y="3225800"/>
                  </a:lnTo>
                  <a:lnTo>
                    <a:pt x="3702050" y="3098800"/>
                  </a:lnTo>
                  <a:lnTo>
                    <a:pt x="3657600" y="3041650"/>
                  </a:lnTo>
                  <a:lnTo>
                    <a:pt x="3600450" y="3022600"/>
                  </a:lnTo>
                  <a:lnTo>
                    <a:pt x="3568700" y="2978150"/>
                  </a:lnTo>
                  <a:lnTo>
                    <a:pt x="3524250" y="2921000"/>
                  </a:lnTo>
                  <a:lnTo>
                    <a:pt x="3473450" y="2882900"/>
                  </a:lnTo>
                  <a:lnTo>
                    <a:pt x="3403600" y="2838450"/>
                  </a:lnTo>
                  <a:lnTo>
                    <a:pt x="3378200" y="2800350"/>
                  </a:lnTo>
                  <a:lnTo>
                    <a:pt x="3276600" y="2755900"/>
                  </a:lnTo>
                  <a:lnTo>
                    <a:pt x="3244850" y="2692400"/>
                  </a:lnTo>
                  <a:lnTo>
                    <a:pt x="3200400" y="2654300"/>
                  </a:lnTo>
                  <a:lnTo>
                    <a:pt x="3105150" y="2590800"/>
                  </a:lnTo>
                  <a:lnTo>
                    <a:pt x="2990850" y="2540000"/>
                  </a:lnTo>
                  <a:lnTo>
                    <a:pt x="2882900" y="2489200"/>
                  </a:lnTo>
                  <a:lnTo>
                    <a:pt x="2806700" y="2463800"/>
                  </a:lnTo>
                  <a:lnTo>
                    <a:pt x="2679700" y="2419350"/>
                  </a:lnTo>
                  <a:lnTo>
                    <a:pt x="2616200" y="2374900"/>
                  </a:lnTo>
                  <a:lnTo>
                    <a:pt x="2546350" y="2374900"/>
                  </a:lnTo>
                  <a:lnTo>
                    <a:pt x="2476500" y="2362200"/>
                  </a:lnTo>
                  <a:lnTo>
                    <a:pt x="2451100" y="2343150"/>
                  </a:lnTo>
                  <a:lnTo>
                    <a:pt x="2413000" y="2298700"/>
                  </a:lnTo>
                  <a:lnTo>
                    <a:pt x="2387600" y="2286000"/>
                  </a:lnTo>
                  <a:lnTo>
                    <a:pt x="2349500" y="2241550"/>
                  </a:lnTo>
                  <a:lnTo>
                    <a:pt x="2298700" y="2216150"/>
                  </a:lnTo>
                  <a:lnTo>
                    <a:pt x="2178050" y="2190750"/>
                  </a:lnTo>
                  <a:lnTo>
                    <a:pt x="2095500" y="2171700"/>
                  </a:lnTo>
                  <a:lnTo>
                    <a:pt x="2000250" y="2146300"/>
                  </a:lnTo>
                  <a:lnTo>
                    <a:pt x="1860550" y="2120900"/>
                  </a:lnTo>
                  <a:lnTo>
                    <a:pt x="1619250" y="2139950"/>
                  </a:lnTo>
                  <a:lnTo>
                    <a:pt x="1479550" y="2146300"/>
                  </a:lnTo>
                  <a:lnTo>
                    <a:pt x="1320800" y="2178050"/>
                  </a:lnTo>
                  <a:lnTo>
                    <a:pt x="1200150" y="2197100"/>
                  </a:lnTo>
                  <a:lnTo>
                    <a:pt x="1117600" y="2184400"/>
                  </a:lnTo>
                  <a:lnTo>
                    <a:pt x="1054100" y="2159000"/>
                  </a:lnTo>
                  <a:lnTo>
                    <a:pt x="1003300" y="2159000"/>
                  </a:lnTo>
                  <a:lnTo>
                    <a:pt x="939800" y="2139950"/>
                  </a:lnTo>
                  <a:lnTo>
                    <a:pt x="933450" y="2095500"/>
                  </a:lnTo>
                  <a:lnTo>
                    <a:pt x="901700" y="2044700"/>
                  </a:lnTo>
                  <a:lnTo>
                    <a:pt x="857250" y="1974850"/>
                  </a:lnTo>
                  <a:lnTo>
                    <a:pt x="793750" y="1924050"/>
                  </a:lnTo>
                  <a:lnTo>
                    <a:pt x="774700" y="1905000"/>
                  </a:lnTo>
                  <a:lnTo>
                    <a:pt x="730250" y="1866900"/>
                  </a:lnTo>
                  <a:lnTo>
                    <a:pt x="717550" y="1841500"/>
                  </a:lnTo>
                  <a:lnTo>
                    <a:pt x="704850" y="1816100"/>
                  </a:lnTo>
                  <a:lnTo>
                    <a:pt x="679450" y="1778000"/>
                  </a:lnTo>
                  <a:lnTo>
                    <a:pt x="565150" y="1727200"/>
                  </a:lnTo>
                  <a:lnTo>
                    <a:pt x="552450" y="1670050"/>
                  </a:lnTo>
                  <a:lnTo>
                    <a:pt x="546100" y="1644650"/>
                  </a:lnTo>
                  <a:lnTo>
                    <a:pt x="558800" y="1600200"/>
                  </a:lnTo>
                  <a:lnTo>
                    <a:pt x="546100" y="1562100"/>
                  </a:lnTo>
                  <a:lnTo>
                    <a:pt x="527050" y="1549400"/>
                  </a:lnTo>
                  <a:lnTo>
                    <a:pt x="476250" y="1524000"/>
                  </a:lnTo>
                  <a:lnTo>
                    <a:pt x="457200" y="1479550"/>
                  </a:lnTo>
                  <a:lnTo>
                    <a:pt x="387350" y="1422400"/>
                  </a:lnTo>
                  <a:lnTo>
                    <a:pt x="355600" y="1397000"/>
                  </a:lnTo>
                  <a:lnTo>
                    <a:pt x="336550" y="1352550"/>
                  </a:lnTo>
                  <a:lnTo>
                    <a:pt x="317500" y="1314450"/>
                  </a:lnTo>
                  <a:lnTo>
                    <a:pt x="298450" y="1276350"/>
                  </a:lnTo>
                  <a:lnTo>
                    <a:pt x="273050" y="1231900"/>
                  </a:lnTo>
                  <a:lnTo>
                    <a:pt x="215900" y="1130300"/>
                  </a:lnTo>
                  <a:lnTo>
                    <a:pt x="215900" y="1130300"/>
                  </a:lnTo>
                  <a:lnTo>
                    <a:pt x="139700" y="1060450"/>
                  </a:lnTo>
                  <a:lnTo>
                    <a:pt x="120650" y="1028700"/>
                  </a:lnTo>
                  <a:lnTo>
                    <a:pt x="114300" y="1009650"/>
                  </a:lnTo>
                  <a:lnTo>
                    <a:pt x="88900" y="965200"/>
                  </a:lnTo>
                  <a:lnTo>
                    <a:pt x="69850" y="895350"/>
                  </a:lnTo>
                  <a:lnTo>
                    <a:pt x="50800" y="844550"/>
                  </a:lnTo>
                  <a:lnTo>
                    <a:pt x="44450" y="793750"/>
                  </a:lnTo>
                  <a:lnTo>
                    <a:pt x="25400" y="781050"/>
                  </a:lnTo>
                  <a:lnTo>
                    <a:pt x="0" y="755650"/>
                  </a:lnTo>
                  <a:lnTo>
                    <a:pt x="0" y="698500"/>
                  </a:lnTo>
                  <a:lnTo>
                    <a:pt x="19050" y="647700"/>
                  </a:lnTo>
                  <a:lnTo>
                    <a:pt x="38100" y="635000"/>
                  </a:lnTo>
                  <a:lnTo>
                    <a:pt x="76200" y="673100"/>
                  </a:lnTo>
                  <a:lnTo>
                    <a:pt x="95250" y="717550"/>
                  </a:lnTo>
                  <a:lnTo>
                    <a:pt x="139700" y="698500"/>
                  </a:lnTo>
                  <a:lnTo>
                    <a:pt x="209550" y="692150"/>
                  </a:lnTo>
                  <a:lnTo>
                    <a:pt x="222250" y="666750"/>
                  </a:lnTo>
                  <a:lnTo>
                    <a:pt x="190500" y="641350"/>
                  </a:lnTo>
                  <a:lnTo>
                    <a:pt x="139700" y="641350"/>
                  </a:lnTo>
                  <a:lnTo>
                    <a:pt x="82550" y="622300"/>
                  </a:lnTo>
                  <a:lnTo>
                    <a:pt x="82550" y="571500"/>
                  </a:lnTo>
                  <a:lnTo>
                    <a:pt x="82550" y="508000"/>
                  </a:lnTo>
                  <a:lnTo>
                    <a:pt x="69850" y="457200"/>
                  </a:lnTo>
                  <a:lnTo>
                    <a:pt x="38100" y="406400"/>
                  </a:lnTo>
                  <a:lnTo>
                    <a:pt x="6350" y="374650"/>
                  </a:lnTo>
                  <a:lnTo>
                    <a:pt x="19050" y="317500"/>
                  </a:lnTo>
                  <a:lnTo>
                    <a:pt x="31750" y="273050"/>
                  </a:lnTo>
                  <a:lnTo>
                    <a:pt x="82550" y="203200"/>
                  </a:lnTo>
                  <a:lnTo>
                    <a:pt x="190500" y="209550"/>
                  </a:lnTo>
                  <a:lnTo>
                    <a:pt x="298450" y="228600"/>
                  </a:lnTo>
                  <a:lnTo>
                    <a:pt x="361950" y="209550"/>
                  </a:lnTo>
                  <a:lnTo>
                    <a:pt x="400050" y="234950"/>
                  </a:lnTo>
                  <a:lnTo>
                    <a:pt x="450850" y="292100"/>
                  </a:lnTo>
                  <a:lnTo>
                    <a:pt x="501650" y="368300"/>
                  </a:lnTo>
                  <a:lnTo>
                    <a:pt x="565150" y="457200"/>
                  </a:lnTo>
                  <a:lnTo>
                    <a:pt x="558800" y="520700"/>
                  </a:lnTo>
                  <a:lnTo>
                    <a:pt x="558800" y="546100"/>
                  </a:lnTo>
                  <a:lnTo>
                    <a:pt x="571500" y="577850"/>
                  </a:lnTo>
                  <a:lnTo>
                    <a:pt x="571500" y="577850"/>
                  </a:lnTo>
                  <a:lnTo>
                    <a:pt x="698500" y="533400"/>
                  </a:lnTo>
                  <a:lnTo>
                    <a:pt x="736600" y="482600"/>
                  </a:lnTo>
                  <a:lnTo>
                    <a:pt x="793750" y="444500"/>
                  </a:lnTo>
                  <a:lnTo>
                    <a:pt x="819150" y="501650"/>
                  </a:lnTo>
                  <a:lnTo>
                    <a:pt x="850900" y="520700"/>
                  </a:lnTo>
                  <a:lnTo>
                    <a:pt x="889000" y="508000"/>
                  </a:lnTo>
                  <a:lnTo>
                    <a:pt x="869950" y="482600"/>
                  </a:lnTo>
                  <a:lnTo>
                    <a:pt x="850900" y="450850"/>
                  </a:lnTo>
                  <a:lnTo>
                    <a:pt x="876300" y="412750"/>
                  </a:lnTo>
                  <a:lnTo>
                    <a:pt x="939800" y="387350"/>
                  </a:lnTo>
                  <a:lnTo>
                    <a:pt x="1016000" y="374650"/>
                  </a:lnTo>
                  <a:lnTo>
                    <a:pt x="1041400" y="406400"/>
                  </a:lnTo>
                  <a:lnTo>
                    <a:pt x="1028700" y="450850"/>
                  </a:lnTo>
                  <a:lnTo>
                    <a:pt x="1054100" y="469900"/>
                  </a:lnTo>
                  <a:lnTo>
                    <a:pt x="1092200" y="476250"/>
                  </a:lnTo>
                  <a:lnTo>
                    <a:pt x="1123950" y="469900"/>
                  </a:lnTo>
                  <a:lnTo>
                    <a:pt x="1149350" y="438150"/>
                  </a:lnTo>
                  <a:lnTo>
                    <a:pt x="1174750" y="406400"/>
                  </a:lnTo>
                  <a:lnTo>
                    <a:pt x="1219200" y="444500"/>
                  </a:lnTo>
                  <a:lnTo>
                    <a:pt x="1244600" y="438150"/>
                  </a:lnTo>
                  <a:lnTo>
                    <a:pt x="1263650" y="457200"/>
                  </a:lnTo>
                  <a:lnTo>
                    <a:pt x="1320800" y="482600"/>
                  </a:lnTo>
                  <a:lnTo>
                    <a:pt x="1365250" y="450850"/>
                  </a:lnTo>
                  <a:lnTo>
                    <a:pt x="1397000" y="482600"/>
                  </a:lnTo>
                  <a:lnTo>
                    <a:pt x="1460500" y="527050"/>
                  </a:lnTo>
                  <a:lnTo>
                    <a:pt x="1530350" y="533400"/>
                  </a:lnTo>
                  <a:lnTo>
                    <a:pt x="1612900" y="533400"/>
                  </a:lnTo>
                  <a:lnTo>
                    <a:pt x="1663700" y="539750"/>
                  </a:lnTo>
                  <a:lnTo>
                    <a:pt x="1771650" y="590550"/>
                  </a:lnTo>
                  <a:lnTo>
                    <a:pt x="1860550" y="603250"/>
                  </a:lnTo>
                  <a:lnTo>
                    <a:pt x="1898650" y="609600"/>
                  </a:lnTo>
                  <a:lnTo>
                    <a:pt x="1981200" y="666750"/>
                  </a:lnTo>
                  <a:lnTo>
                    <a:pt x="2108200" y="704850"/>
                  </a:lnTo>
                  <a:lnTo>
                    <a:pt x="2247900" y="736600"/>
                  </a:lnTo>
                  <a:lnTo>
                    <a:pt x="2368550" y="781050"/>
                  </a:lnTo>
                  <a:lnTo>
                    <a:pt x="2463800" y="812800"/>
                  </a:lnTo>
                  <a:lnTo>
                    <a:pt x="2533650" y="831850"/>
                  </a:lnTo>
                  <a:lnTo>
                    <a:pt x="2533650" y="831850"/>
                  </a:lnTo>
                  <a:lnTo>
                    <a:pt x="2679700" y="850900"/>
                  </a:lnTo>
                  <a:lnTo>
                    <a:pt x="2813050" y="857250"/>
                  </a:lnTo>
                  <a:lnTo>
                    <a:pt x="2921000" y="825500"/>
                  </a:lnTo>
                  <a:lnTo>
                    <a:pt x="3060700" y="787400"/>
                  </a:lnTo>
                  <a:lnTo>
                    <a:pt x="3143250" y="774700"/>
                  </a:lnTo>
                  <a:lnTo>
                    <a:pt x="3238500" y="768350"/>
                  </a:lnTo>
                  <a:lnTo>
                    <a:pt x="3416300" y="768350"/>
                  </a:lnTo>
                  <a:lnTo>
                    <a:pt x="3517900" y="755650"/>
                  </a:lnTo>
                  <a:lnTo>
                    <a:pt x="3568700" y="723900"/>
                  </a:lnTo>
                  <a:lnTo>
                    <a:pt x="3638550" y="692150"/>
                  </a:lnTo>
                  <a:lnTo>
                    <a:pt x="3670300" y="660400"/>
                  </a:lnTo>
                  <a:lnTo>
                    <a:pt x="3727450" y="641350"/>
                  </a:lnTo>
                  <a:lnTo>
                    <a:pt x="3778250" y="609600"/>
                  </a:lnTo>
                  <a:lnTo>
                    <a:pt x="3797300" y="590550"/>
                  </a:lnTo>
                  <a:lnTo>
                    <a:pt x="3879850" y="546100"/>
                  </a:lnTo>
                  <a:lnTo>
                    <a:pt x="3937000" y="520700"/>
                  </a:lnTo>
                  <a:lnTo>
                    <a:pt x="3956050" y="457200"/>
                  </a:lnTo>
                  <a:lnTo>
                    <a:pt x="4044950" y="355600"/>
                  </a:lnTo>
                  <a:lnTo>
                    <a:pt x="4108450" y="298450"/>
                  </a:lnTo>
                  <a:lnTo>
                    <a:pt x="4108450" y="298450"/>
                  </a:lnTo>
                  <a:lnTo>
                    <a:pt x="4222750" y="234950"/>
                  </a:lnTo>
                  <a:lnTo>
                    <a:pt x="4273550" y="177800"/>
                  </a:lnTo>
                  <a:lnTo>
                    <a:pt x="4337050" y="133350"/>
                  </a:lnTo>
                  <a:lnTo>
                    <a:pt x="4400550" y="120650"/>
                  </a:lnTo>
                  <a:lnTo>
                    <a:pt x="4464050" y="95250"/>
                  </a:lnTo>
                  <a:lnTo>
                    <a:pt x="4540250" y="38100"/>
                  </a:lnTo>
                  <a:lnTo>
                    <a:pt x="4622800" y="19050"/>
                  </a:lnTo>
                  <a:lnTo>
                    <a:pt x="4718050" y="12700"/>
                  </a:lnTo>
                  <a:lnTo>
                    <a:pt x="4756150" y="0"/>
                  </a:lnTo>
                  <a:lnTo>
                    <a:pt x="4883150" y="69850"/>
                  </a:lnTo>
                  <a:lnTo>
                    <a:pt x="4972050" y="101600"/>
                  </a:lnTo>
                  <a:lnTo>
                    <a:pt x="5054600" y="120650"/>
                  </a:lnTo>
                  <a:lnTo>
                    <a:pt x="5200650" y="152400"/>
                  </a:lnTo>
                  <a:lnTo>
                    <a:pt x="5295900" y="184150"/>
                  </a:lnTo>
                  <a:lnTo>
                    <a:pt x="5391150" y="215900"/>
                  </a:lnTo>
                  <a:lnTo>
                    <a:pt x="5461000" y="260350"/>
                  </a:lnTo>
                  <a:lnTo>
                    <a:pt x="5461000" y="260350"/>
                  </a:lnTo>
                  <a:lnTo>
                    <a:pt x="5575300" y="298450"/>
                  </a:lnTo>
                  <a:lnTo>
                    <a:pt x="5645150" y="323850"/>
                  </a:lnTo>
                  <a:lnTo>
                    <a:pt x="5708650" y="323850"/>
                  </a:lnTo>
                  <a:lnTo>
                    <a:pt x="5784850" y="355600"/>
                  </a:lnTo>
                  <a:lnTo>
                    <a:pt x="5822950" y="381000"/>
                  </a:lnTo>
                  <a:lnTo>
                    <a:pt x="5892800" y="450850"/>
                  </a:lnTo>
                  <a:lnTo>
                    <a:pt x="6013450" y="450850"/>
                  </a:lnTo>
                  <a:lnTo>
                    <a:pt x="6064250" y="482600"/>
                  </a:lnTo>
                  <a:lnTo>
                    <a:pt x="6153150" y="520700"/>
                  </a:lnTo>
                  <a:lnTo>
                    <a:pt x="6210300" y="552450"/>
                  </a:lnTo>
                  <a:lnTo>
                    <a:pt x="6324600" y="584200"/>
                  </a:lnTo>
                  <a:lnTo>
                    <a:pt x="6394450" y="628650"/>
                  </a:lnTo>
                  <a:lnTo>
                    <a:pt x="6489700" y="647700"/>
                  </a:lnTo>
                  <a:lnTo>
                    <a:pt x="6527800" y="692150"/>
                  </a:lnTo>
                  <a:lnTo>
                    <a:pt x="6578600" y="742950"/>
                  </a:lnTo>
                  <a:lnTo>
                    <a:pt x="6623050" y="762000"/>
                  </a:lnTo>
                  <a:lnTo>
                    <a:pt x="6680200" y="781050"/>
                  </a:lnTo>
                  <a:lnTo>
                    <a:pt x="6743700" y="831850"/>
                  </a:lnTo>
                  <a:lnTo>
                    <a:pt x="6813550" y="863600"/>
                  </a:lnTo>
                  <a:lnTo>
                    <a:pt x="6826250" y="901700"/>
                  </a:lnTo>
                  <a:lnTo>
                    <a:pt x="6927850" y="939800"/>
                  </a:lnTo>
                  <a:lnTo>
                    <a:pt x="7016750" y="1016000"/>
                  </a:lnTo>
                  <a:lnTo>
                    <a:pt x="7086600" y="1047750"/>
                  </a:lnTo>
                  <a:lnTo>
                    <a:pt x="7219950" y="1117600"/>
                  </a:lnTo>
                  <a:lnTo>
                    <a:pt x="7258050" y="1206500"/>
                  </a:lnTo>
                  <a:lnTo>
                    <a:pt x="7334250" y="1257300"/>
                  </a:lnTo>
                  <a:lnTo>
                    <a:pt x="7366000" y="1339850"/>
                  </a:lnTo>
                  <a:lnTo>
                    <a:pt x="7391400" y="1384300"/>
                  </a:lnTo>
                  <a:lnTo>
                    <a:pt x="7391400" y="1384300"/>
                  </a:lnTo>
                  <a:lnTo>
                    <a:pt x="7461250" y="1454150"/>
                  </a:lnTo>
                  <a:lnTo>
                    <a:pt x="7505700" y="1492250"/>
                  </a:lnTo>
                  <a:lnTo>
                    <a:pt x="7531100" y="1511300"/>
                  </a:lnTo>
                  <a:lnTo>
                    <a:pt x="7556500" y="1606550"/>
                  </a:lnTo>
                  <a:lnTo>
                    <a:pt x="7581900" y="1644650"/>
                  </a:lnTo>
                  <a:lnTo>
                    <a:pt x="7607300" y="1676400"/>
                  </a:lnTo>
                  <a:lnTo>
                    <a:pt x="7651750" y="1701800"/>
                  </a:lnTo>
                  <a:lnTo>
                    <a:pt x="7683500" y="1727200"/>
                  </a:lnTo>
                  <a:lnTo>
                    <a:pt x="7772400" y="1727200"/>
                  </a:lnTo>
                  <a:lnTo>
                    <a:pt x="7797800" y="1752600"/>
                  </a:lnTo>
                  <a:lnTo>
                    <a:pt x="7854950" y="1790700"/>
                  </a:lnTo>
                  <a:lnTo>
                    <a:pt x="7924800" y="1822450"/>
                  </a:lnTo>
                  <a:lnTo>
                    <a:pt x="7962900" y="1854200"/>
                  </a:lnTo>
                  <a:lnTo>
                    <a:pt x="8032750" y="1911350"/>
                  </a:lnTo>
                  <a:lnTo>
                    <a:pt x="8051800" y="1949450"/>
                  </a:lnTo>
                  <a:lnTo>
                    <a:pt x="8083550" y="2012950"/>
                  </a:lnTo>
                  <a:lnTo>
                    <a:pt x="8108950" y="2070100"/>
                  </a:lnTo>
                  <a:lnTo>
                    <a:pt x="8108950" y="2139950"/>
                  </a:lnTo>
                  <a:lnTo>
                    <a:pt x="8108950" y="2139950"/>
                  </a:lnTo>
                  <a:lnTo>
                    <a:pt x="8045450" y="2228850"/>
                  </a:lnTo>
                  <a:lnTo>
                    <a:pt x="8039100" y="2254250"/>
                  </a:lnTo>
                  <a:lnTo>
                    <a:pt x="7994650" y="2298700"/>
                  </a:lnTo>
                  <a:lnTo>
                    <a:pt x="7931150" y="2393950"/>
                  </a:lnTo>
                  <a:lnTo>
                    <a:pt x="7861300" y="2425700"/>
                  </a:lnTo>
                  <a:lnTo>
                    <a:pt x="7791450" y="2438400"/>
                  </a:lnTo>
                  <a:lnTo>
                    <a:pt x="7715250" y="2495550"/>
                  </a:lnTo>
                  <a:lnTo>
                    <a:pt x="7651750" y="2527300"/>
                  </a:lnTo>
                  <a:lnTo>
                    <a:pt x="7607300" y="2546350"/>
                  </a:lnTo>
                  <a:lnTo>
                    <a:pt x="7607300" y="2546350"/>
                  </a:lnTo>
                  <a:lnTo>
                    <a:pt x="7581900" y="2616200"/>
                  </a:lnTo>
                  <a:lnTo>
                    <a:pt x="7531100" y="2641600"/>
                  </a:lnTo>
                  <a:lnTo>
                    <a:pt x="7512050" y="2667000"/>
                  </a:lnTo>
                  <a:lnTo>
                    <a:pt x="7493000" y="2711450"/>
                  </a:lnTo>
                  <a:lnTo>
                    <a:pt x="7467600" y="2806700"/>
                  </a:lnTo>
                  <a:lnTo>
                    <a:pt x="7353300" y="2844800"/>
                  </a:lnTo>
                  <a:lnTo>
                    <a:pt x="7283450" y="2870200"/>
                  </a:lnTo>
                  <a:lnTo>
                    <a:pt x="7219950" y="2844800"/>
                  </a:lnTo>
                  <a:lnTo>
                    <a:pt x="7169150" y="2825750"/>
                  </a:lnTo>
                  <a:lnTo>
                    <a:pt x="7131050" y="2806700"/>
                  </a:lnTo>
                  <a:lnTo>
                    <a:pt x="7061200" y="2806700"/>
                  </a:lnTo>
                  <a:lnTo>
                    <a:pt x="7048500" y="2813050"/>
                  </a:lnTo>
                  <a:lnTo>
                    <a:pt x="6978650" y="2774950"/>
                  </a:lnTo>
                  <a:lnTo>
                    <a:pt x="6921500" y="2800350"/>
                  </a:lnTo>
                  <a:lnTo>
                    <a:pt x="6858000" y="2832100"/>
                  </a:lnTo>
                  <a:lnTo>
                    <a:pt x="6826250" y="2863850"/>
                  </a:lnTo>
                  <a:lnTo>
                    <a:pt x="6826250" y="2882900"/>
                  </a:lnTo>
                  <a:lnTo>
                    <a:pt x="6838950" y="2959100"/>
                  </a:lnTo>
                  <a:lnTo>
                    <a:pt x="6845300" y="2984500"/>
                  </a:lnTo>
                  <a:lnTo>
                    <a:pt x="6832600" y="3022600"/>
                  </a:lnTo>
                  <a:lnTo>
                    <a:pt x="6826250" y="3041650"/>
                  </a:lnTo>
                  <a:lnTo>
                    <a:pt x="6743700" y="3054350"/>
                  </a:lnTo>
                  <a:lnTo>
                    <a:pt x="6711950" y="3086100"/>
                  </a:lnTo>
                  <a:lnTo>
                    <a:pt x="6629400" y="3105150"/>
                  </a:lnTo>
                  <a:lnTo>
                    <a:pt x="6604000" y="3111500"/>
                  </a:lnTo>
                  <a:lnTo>
                    <a:pt x="6534150" y="3124200"/>
                  </a:lnTo>
                  <a:lnTo>
                    <a:pt x="6502400" y="3194050"/>
                  </a:lnTo>
                  <a:lnTo>
                    <a:pt x="6413500" y="3238500"/>
                  </a:lnTo>
                  <a:lnTo>
                    <a:pt x="6273800" y="3257550"/>
                  </a:lnTo>
                  <a:lnTo>
                    <a:pt x="6184900" y="3263900"/>
                  </a:lnTo>
                  <a:lnTo>
                    <a:pt x="6127750" y="3257550"/>
                  </a:lnTo>
                  <a:lnTo>
                    <a:pt x="6038850" y="3257550"/>
                  </a:lnTo>
                  <a:lnTo>
                    <a:pt x="5956300" y="3238500"/>
                  </a:lnTo>
                  <a:lnTo>
                    <a:pt x="5911850" y="3276600"/>
                  </a:lnTo>
                  <a:lnTo>
                    <a:pt x="5822950" y="3340100"/>
                  </a:lnTo>
                  <a:lnTo>
                    <a:pt x="5784850" y="3390900"/>
                  </a:lnTo>
                  <a:lnTo>
                    <a:pt x="5721350" y="3409950"/>
                  </a:lnTo>
                  <a:lnTo>
                    <a:pt x="5683250" y="3441700"/>
                  </a:lnTo>
                  <a:lnTo>
                    <a:pt x="5657850" y="3486150"/>
                  </a:lnTo>
                  <a:lnTo>
                    <a:pt x="5619750" y="3505200"/>
                  </a:lnTo>
                  <a:lnTo>
                    <a:pt x="5568950" y="3536950"/>
                  </a:lnTo>
                  <a:lnTo>
                    <a:pt x="5537200" y="3562350"/>
                  </a:lnTo>
                  <a:lnTo>
                    <a:pt x="5511800" y="3581400"/>
                  </a:lnTo>
                  <a:lnTo>
                    <a:pt x="5505450" y="3600450"/>
                  </a:lnTo>
                  <a:lnTo>
                    <a:pt x="5480050" y="3619500"/>
                  </a:lnTo>
                  <a:lnTo>
                    <a:pt x="5391150" y="3702050"/>
                  </a:lnTo>
                  <a:lnTo>
                    <a:pt x="5359400" y="3721100"/>
                  </a:lnTo>
                  <a:lnTo>
                    <a:pt x="5314950" y="3759200"/>
                  </a:lnTo>
                  <a:lnTo>
                    <a:pt x="5289550" y="3790950"/>
                  </a:lnTo>
                  <a:lnTo>
                    <a:pt x="5264150" y="3822700"/>
                  </a:lnTo>
                  <a:lnTo>
                    <a:pt x="5264150" y="3879850"/>
                  </a:lnTo>
                  <a:lnTo>
                    <a:pt x="5283200" y="3943350"/>
                  </a:lnTo>
                  <a:lnTo>
                    <a:pt x="5283200" y="4000500"/>
                  </a:lnTo>
                  <a:lnTo>
                    <a:pt x="5289550" y="4032250"/>
                  </a:lnTo>
                  <a:lnTo>
                    <a:pt x="5264150" y="4076700"/>
                  </a:lnTo>
                  <a:lnTo>
                    <a:pt x="5251450" y="4108450"/>
                  </a:lnTo>
                  <a:lnTo>
                    <a:pt x="5219700" y="4127500"/>
                  </a:lnTo>
                  <a:lnTo>
                    <a:pt x="5156200" y="4108450"/>
                  </a:lnTo>
                  <a:lnTo>
                    <a:pt x="5130800" y="4146550"/>
                  </a:lnTo>
                  <a:lnTo>
                    <a:pt x="5099050" y="4165600"/>
                  </a:lnTo>
                  <a:lnTo>
                    <a:pt x="5073650" y="4178300"/>
                  </a:lnTo>
                  <a:lnTo>
                    <a:pt x="5016500" y="4178300"/>
                  </a:lnTo>
                  <a:lnTo>
                    <a:pt x="5016500" y="4203700"/>
                  </a:lnTo>
                  <a:lnTo>
                    <a:pt x="4959350" y="4229100"/>
                  </a:lnTo>
                  <a:lnTo>
                    <a:pt x="4908550" y="4235450"/>
                  </a:lnTo>
                  <a:lnTo>
                    <a:pt x="4883150" y="4248150"/>
                  </a:lnTo>
                  <a:lnTo>
                    <a:pt x="4845050" y="4267200"/>
                  </a:lnTo>
                  <a:lnTo>
                    <a:pt x="4826000" y="4292600"/>
                  </a:lnTo>
                  <a:lnTo>
                    <a:pt x="4794250" y="4292600"/>
                  </a:lnTo>
                  <a:lnTo>
                    <a:pt x="4794250" y="4330700"/>
                  </a:lnTo>
                  <a:lnTo>
                    <a:pt x="4756150" y="4337050"/>
                  </a:lnTo>
                  <a:lnTo>
                    <a:pt x="4756150" y="4375150"/>
                  </a:lnTo>
                  <a:lnTo>
                    <a:pt x="4743450" y="4387850"/>
                  </a:lnTo>
                  <a:lnTo>
                    <a:pt x="4756150" y="4438650"/>
                  </a:lnTo>
                  <a:lnTo>
                    <a:pt x="4756150" y="4464050"/>
                  </a:lnTo>
                  <a:lnTo>
                    <a:pt x="4806950" y="4476750"/>
                  </a:lnTo>
                  <a:lnTo>
                    <a:pt x="4838700" y="4546600"/>
                  </a:lnTo>
                  <a:lnTo>
                    <a:pt x="4876800" y="4578350"/>
                  </a:lnTo>
                  <a:lnTo>
                    <a:pt x="4921250" y="4591050"/>
                  </a:lnTo>
                  <a:lnTo>
                    <a:pt x="4940300" y="4597400"/>
                  </a:lnTo>
                  <a:lnTo>
                    <a:pt x="4959350" y="4603750"/>
                  </a:lnTo>
                  <a:lnTo>
                    <a:pt x="4984750" y="4597400"/>
                  </a:lnTo>
                  <a:lnTo>
                    <a:pt x="4959350" y="4572000"/>
                  </a:lnTo>
                  <a:lnTo>
                    <a:pt x="4959350" y="4514850"/>
                  </a:lnTo>
                  <a:lnTo>
                    <a:pt x="4978400" y="4495800"/>
                  </a:lnTo>
                  <a:lnTo>
                    <a:pt x="4978400" y="438150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6951347" y="5402021"/>
              <a:ext cx="1144083" cy="936068"/>
            </a:xfrm>
            <a:custGeom>
              <a:avLst/>
              <a:gdLst>
                <a:gd name="connsiteX0" fmla="*/ 554707 w 1144083"/>
                <a:gd name="connsiteY0" fmla="*/ 30335 h 936068"/>
                <a:gd name="connsiteX1" fmla="*/ 498369 w 1144083"/>
                <a:gd name="connsiteY1" fmla="*/ 43336 h 936068"/>
                <a:gd name="connsiteX2" fmla="*/ 403029 w 1144083"/>
                <a:gd name="connsiteY2" fmla="*/ 30335 h 936068"/>
                <a:gd name="connsiteX3" fmla="*/ 368360 w 1144083"/>
                <a:gd name="connsiteY3" fmla="*/ 0 h 936068"/>
                <a:gd name="connsiteX4" fmla="*/ 307689 w 1144083"/>
                <a:gd name="connsiteY4" fmla="*/ 4333 h 936068"/>
                <a:gd name="connsiteX5" fmla="*/ 277353 w 1144083"/>
                <a:gd name="connsiteY5" fmla="*/ 13001 h 936068"/>
                <a:gd name="connsiteX6" fmla="*/ 251351 w 1144083"/>
                <a:gd name="connsiteY6" fmla="*/ 73672 h 936068"/>
                <a:gd name="connsiteX7" fmla="*/ 221016 w 1144083"/>
                <a:gd name="connsiteY7" fmla="*/ 78005 h 936068"/>
                <a:gd name="connsiteX8" fmla="*/ 169012 w 1144083"/>
                <a:gd name="connsiteY8" fmla="*/ 112675 h 936068"/>
                <a:gd name="connsiteX9" fmla="*/ 134343 w 1144083"/>
                <a:gd name="connsiteY9" fmla="*/ 169012 h 936068"/>
                <a:gd name="connsiteX10" fmla="*/ 108341 w 1144083"/>
                <a:gd name="connsiteY10" fmla="*/ 203681 h 936068"/>
                <a:gd name="connsiteX11" fmla="*/ 95340 w 1144083"/>
                <a:gd name="connsiteY11" fmla="*/ 229683 h 936068"/>
                <a:gd name="connsiteX12" fmla="*/ 60671 w 1144083"/>
                <a:gd name="connsiteY12" fmla="*/ 264352 h 936068"/>
                <a:gd name="connsiteX13" fmla="*/ 60671 w 1144083"/>
                <a:gd name="connsiteY13" fmla="*/ 273020 h 936068"/>
                <a:gd name="connsiteX14" fmla="*/ 60671 w 1144083"/>
                <a:gd name="connsiteY14" fmla="*/ 273020 h 936068"/>
                <a:gd name="connsiteX15" fmla="*/ 0 w 1144083"/>
                <a:gd name="connsiteY15" fmla="*/ 338024 h 936068"/>
                <a:gd name="connsiteX16" fmla="*/ 13001 w 1144083"/>
                <a:gd name="connsiteY16" fmla="*/ 364026 h 936068"/>
                <a:gd name="connsiteX17" fmla="*/ 8667 w 1144083"/>
                <a:gd name="connsiteY17" fmla="*/ 394362 h 936068"/>
                <a:gd name="connsiteX18" fmla="*/ 43336 w 1144083"/>
                <a:gd name="connsiteY18" fmla="*/ 394362 h 936068"/>
                <a:gd name="connsiteX19" fmla="*/ 52004 w 1144083"/>
                <a:gd name="connsiteY19" fmla="*/ 424697 h 936068"/>
                <a:gd name="connsiteX20" fmla="*/ 34669 w 1144083"/>
                <a:gd name="connsiteY20" fmla="*/ 455033 h 936068"/>
                <a:gd name="connsiteX21" fmla="*/ 21668 w 1144083"/>
                <a:gd name="connsiteY21" fmla="*/ 485368 h 936068"/>
                <a:gd name="connsiteX22" fmla="*/ 95340 w 1144083"/>
                <a:gd name="connsiteY22" fmla="*/ 485368 h 936068"/>
                <a:gd name="connsiteX23" fmla="*/ 130009 w 1144083"/>
                <a:gd name="connsiteY23" fmla="*/ 489702 h 936068"/>
                <a:gd name="connsiteX24" fmla="*/ 182013 w 1144083"/>
                <a:gd name="connsiteY24" fmla="*/ 507037 h 936068"/>
                <a:gd name="connsiteX25" fmla="*/ 186347 w 1144083"/>
                <a:gd name="connsiteY25" fmla="*/ 524371 h 936068"/>
                <a:gd name="connsiteX26" fmla="*/ 216682 w 1144083"/>
                <a:gd name="connsiteY26" fmla="*/ 541706 h 936068"/>
                <a:gd name="connsiteX27" fmla="*/ 216682 w 1144083"/>
                <a:gd name="connsiteY27" fmla="*/ 559040 h 936068"/>
                <a:gd name="connsiteX28" fmla="*/ 238351 w 1144083"/>
                <a:gd name="connsiteY28" fmla="*/ 559040 h 936068"/>
                <a:gd name="connsiteX29" fmla="*/ 238351 w 1144083"/>
                <a:gd name="connsiteY29" fmla="*/ 559040 h 936068"/>
                <a:gd name="connsiteX30" fmla="*/ 247018 w 1144083"/>
                <a:gd name="connsiteY30" fmla="*/ 606711 h 936068"/>
                <a:gd name="connsiteX31" fmla="*/ 277353 w 1144083"/>
                <a:gd name="connsiteY31" fmla="*/ 624045 h 936068"/>
                <a:gd name="connsiteX32" fmla="*/ 303355 w 1144083"/>
                <a:gd name="connsiteY32" fmla="*/ 628379 h 936068"/>
                <a:gd name="connsiteX33" fmla="*/ 316356 w 1144083"/>
                <a:gd name="connsiteY33" fmla="*/ 645713 h 936068"/>
                <a:gd name="connsiteX34" fmla="*/ 338024 w 1144083"/>
                <a:gd name="connsiteY34" fmla="*/ 658714 h 936068"/>
                <a:gd name="connsiteX35" fmla="*/ 381361 w 1144083"/>
                <a:gd name="connsiteY35" fmla="*/ 663048 h 936068"/>
                <a:gd name="connsiteX36" fmla="*/ 411696 w 1144083"/>
                <a:gd name="connsiteY36" fmla="*/ 671715 h 936068"/>
                <a:gd name="connsiteX37" fmla="*/ 411696 w 1144083"/>
                <a:gd name="connsiteY37" fmla="*/ 671715 h 936068"/>
                <a:gd name="connsiteX38" fmla="*/ 459367 w 1144083"/>
                <a:gd name="connsiteY38" fmla="*/ 706385 h 936068"/>
                <a:gd name="connsiteX39" fmla="*/ 485369 w 1144083"/>
                <a:gd name="connsiteY39" fmla="*/ 732386 h 936068"/>
                <a:gd name="connsiteX40" fmla="*/ 485369 w 1144083"/>
                <a:gd name="connsiteY40" fmla="*/ 749721 h 936068"/>
                <a:gd name="connsiteX41" fmla="*/ 498369 w 1144083"/>
                <a:gd name="connsiteY41" fmla="*/ 762722 h 936068"/>
                <a:gd name="connsiteX42" fmla="*/ 507037 w 1144083"/>
                <a:gd name="connsiteY42" fmla="*/ 780057 h 936068"/>
                <a:gd name="connsiteX43" fmla="*/ 507037 w 1144083"/>
                <a:gd name="connsiteY43" fmla="*/ 810392 h 936068"/>
                <a:gd name="connsiteX44" fmla="*/ 537372 w 1144083"/>
                <a:gd name="connsiteY44" fmla="*/ 810392 h 936068"/>
                <a:gd name="connsiteX45" fmla="*/ 580709 w 1144083"/>
                <a:gd name="connsiteY45" fmla="*/ 801725 h 936068"/>
                <a:gd name="connsiteX46" fmla="*/ 632713 w 1144083"/>
                <a:gd name="connsiteY46" fmla="*/ 823393 h 936068"/>
                <a:gd name="connsiteX47" fmla="*/ 654381 w 1144083"/>
                <a:gd name="connsiteY47" fmla="*/ 827727 h 936068"/>
                <a:gd name="connsiteX48" fmla="*/ 680383 w 1144083"/>
                <a:gd name="connsiteY48" fmla="*/ 845061 h 936068"/>
                <a:gd name="connsiteX49" fmla="*/ 710718 w 1144083"/>
                <a:gd name="connsiteY49" fmla="*/ 858062 h 936068"/>
                <a:gd name="connsiteX50" fmla="*/ 745387 w 1144083"/>
                <a:gd name="connsiteY50" fmla="*/ 871063 h 936068"/>
                <a:gd name="connsiteX51" fmla="*/ 767056 w 1144083"/>
                <a:gd name="connsiteY51" fmla="*/ 892731 h 936068"/>
                <a:gd name="connsiteX52" fmla="*/ 810392 w 1144083"/>
                <a:gd name="connsiteY52" fmla="*/ 884064 h 936068"/>
                <a:gd name="connsiteX53" fmla="*/ 849395 w 1144083"/>
                <a:gd name="connsiteY53" fmla="*/ 905732 h 936068"/>
                <a:gd name="connsiteX54" fmla="*/ 849395 w 1144083"/>
                <a:gd name="connsiteY54" fmla="*/ 918733 h 936068"/>
                <a:gd name="connsiteX55" fmla="*/ 866730 w 1144083"/>
                <a:gd name="connsiteY55" fmla="*/ 931734 h 936068"/>
                <a:gd name="connsiteX56" fmla="*/ 884064 w 1144083"/>
                <a:gd name="connsiteY56" fmla="*/ 936068 h 936068"/>
                <a:gd name="connsiteX57" fmla="*/ 910066 w 1144083"/>
                <a:gd name="connsiteY57" fmla="*/ 931734 h 936068"/>
                <a:gd name="connsiteX58" fmla="*/ 923067 w 1144083"/>
                <a:gd name="connsiteY58" fmla="*/ 901399 h 936068"/>
                <a:gd name="connsiteX59" fmla="*/ 957736 w 1144083"/>
                <a:gd name="connsiteY59" fmla="*/ 858062 h 936068"/>
                <a:gd name="connsiteX60" fmla="*/ 970737 w 1144083"/>
                <a:gd name="connsiteY60" fmla="*/ 862396 h 936068"/>
                <a:gd name="connsiteX61" fmla="*/ 992405 w 1144083"/>
                <a:gd name="connsiteY61" fmla="*/ 845061 h 936068"/>
                <a:gd name="connsiteX62" fmla="*/ 992405 w 1144083"/>
                <a:gd name="connsiteY62" fmla="*/ 845061 h 936068"/>
                <a:gd name="connsiteX63" fmla="*/ 988072 w 1144083"/>
                <a:gd name="connsiteY63" fmla="*/ 788724 h 936068"/>
                <a:gd name="connsiteX64" fmla="*/ 1014074 w 1144083"/>
                <a:gd name="connsiteY64" fmla="*/ 745387 h 936068"/>
                <a:gd name="connsiteX65" fmla="*/ 1005406 w 1144083"/>
                <a:gd name="connsiteY65" fmla="*/ 723719 h 936068"/>
                <a:gd name="connsiteX66" fmla="*/ 1014074 w 1144083"/>
                <a:gd name="connsiteY66" fmla="*/ 732386 h 936068"/>
                <a:gd name="connsiteX67" fmla="*/ 1031408 w 1144083"/>
                <a:gd name="connsiteY67" fmla="*/ 710718 h 936068"/>
                <a:gd name="connsiteX68" fmla="*/ 1035742 w 1144083"/>
                <a:gd name="connsiteY68" fmla="*/ 697717 h 936068"/>
                <a:gd name="connsiteX69" fmla="*/ 1053077 w 1144083"/>
                <a:gd name="connsiteY69" fmla="*/ 697717 h 936068"/>
                <a:gd name="connsiteX70" fmla="*/ 1066078 w 1144083"/>
                <a:gd name="connsiteY70" fmla="*/ 689050 h 936068"/>
                <a:gd name="connsiteX71" fmla="*/ 1087746 w 1144083"/>
                <a:gd name="connsiteY71" fmla="*/ 654381 h 936068"/>
                <a:gd name="connsiteX72" fmla="*/ 1109414 w 1144083"/>
                <a:gd name="connsiteY72" fmla="*/ 650047 h 936068"/>
                <a:gd name="connsiteX73" fmla="*/ 1131082 w 1144083"/>
                <a:gd name="connsiteY73" fmla="*/ 650047 h 936068"/>
                <a:gd name="connsiteX74" fmla="*/ 1144083 w 1144083"/>
                <a:gd name="connsiteY74" fmla="*/ 637046 h 936068"/>
                <a:gd name="connsiteX75" fmla="*/ 1135416 w 1144083"/>
                <a:gd name="connsiteY75" fmla="*/ 615378 h 936068"/>
                <a:gd name="connsiteX76" fmla="*/ 1126749 w 1144083"/>
                <a:gd name="connsiteY76" fmla="*/ 576375 h 936068"/>
                <a:gd name="connsiteX77" fmla="*/ 1113748 w 1144083"/>
                <a:gd name="connsiteY77" fmla="*/ 563374 h 936068"/>
                <a:gd name="connsiteX78" fmla="*/ 1122415 w 1144083"/>
                <a:gd name="connsiteY78" fmla="*/ 524371 h 936068"/>
                <a:gd name="connsiteX79" fmla="*/ 1105080 w 1144083"/>
                <a:gd name="connsiteY79" fmla="*/ 502703 h 936068"/>
                <a:gd name="connsiteX80" fmla="*/ 1066078 w 1144083"/>
                <a:gd name="connsiteY80" fmla="*/ 450699 h 936068"/>
                <a:gd name="connsiteX81" fmla="*/ 1044409 w 1144083"/>
                <a:gd name="connsiteY81" fmla="*/ 416030 h 936068"/>
                <a:gd name="connsiteX82" fmla="*/ 1031408 w 1144083"/>
                <a:gd name="connsiteY82" fmla="*/ 403029 h 936068"/>
                <a:gd name="connsiteX83" fmla="*/ 1005406 w 1144083"/>
                <a:gd name="connsiteY83" fmla="*/ 372694 h 936068"/>
                <a:gd name="connsiteX84" fmla="*/ 962070 w 1144083"/>
                <a:gd name="connsiteY84" fmla="*/ 355359 h 936068"/>
                <a:gd name="connsiteX85" fmla="*/ 931734 w 1144083"/>
                <a:gd name="connsiteY85" fmla="*/ 333691 h 936068"/>
                <a:gd name="connsiteX86" fmla="*/ 931734 w 1144083"/>
                <a:gd name="connsiteY86" fmla="*/ 333691 h 936068"/>
                <a:gd name="connsiteX87" fmla="*/ 923067 w 1144083"/>
                <a:gd name="connsiteY87" fmla="*/ 281687 h 936068"/>
                <a:gd name="connsiteX88" fmla="*/ 923067 w 1144083"/>
                <a:gd name="connsiteY88" fmla="*/ 281687 h 936068"/>
                <a:gd name="connsiteX89" fmla="*/ 875397 w 1144083"/>
                <a:gd name="connsiteY89" fmla="*/ 229683 h 936068"/>
                <a:gd name="connsiteX90" fmla="*/ 875397 w 1144083"/>
                <a:gd name="connsiteY90" fmla="*/ 229683 h 936068"/>
                <a:gd name="connsiteX91" fmla="*/ 849395 w 1144083"/>
                <a:gd name="connsiteY91" fmla="*/ 138676 h 936068"/>
                <a:gd name="connsiteX92" fmla="*/ 836394 w 1144083"/>
                <a:gd name="connsiteY92" fmla="*/ 104007 h 936068"/>
                <a:gd name="connsiteX93" fmla="*/ 819060 w 1144083"/>
                <a:gd name="connsiteY93" fmla="*/ 78005 h 936068"/>
                <a:gd name="connsiteX94" fmla="*/ 788724 w 1144083"/>
                <a:gd name="connsiteY94" fmla="*/ 47670 h 936068"/>
                <a:gd name="connsiteX95" fmla="*/ 758388 w 1144083"/>
                <a:gd name="connsiteY95" fmla="*/ 17334 h 936068"/>
                <a:gd name="connsiteX96" fmla="*/ 732387 w 1144083"/>
                <a:gd name="connsiteY96" fmla="*/ 0 h 936068"/>
                <a:gd name="connsiteX97" fmla="*/ 663048 w 1144083"/>
                <a:gd name="connsiteY97" fmla="*/ 0 h 936068"/>
                <a:gd name="connsiteX98" fmla="*/ 615378 w 1144083"/>
                <a:gd name="connsiteY98" fmla="*/ 17334 h 936068"/>
                <a:gd name="connsiteX99" fmla="*/ 554707 w 1144083"/>
                <a:gd name="connsiteY99" fmla="*/ 30335 h 936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144083" h="936068">
                  <a:moveTo>
                    <a:pt x="554707" y="30335"/>
                  </a:moveTo>
                  <a:lnTo>
                    <a:pt x="498369" y="43336"/>
                  </a:lnTo>
                  <a:lnTo>
                    <a:pt x="403029" y="30335"/>
                  </a:lnTo>
                  <a:lnTo>
                    <a:pt x="368360" y="0"/>
                  </a:lnTo>
                  <a:lnTo>
                    <a:pt x="307689" y="4333"/>
                  </a:lnTo>
                  <a:lnTo>
                    <a:pt x="277353" y="13001"/>
                  </a:lnTo>
                  <a:lnTo>
                    <a:pt x="251351" y="73672"/>
                  </a:lnTo>
                  <a:lnTo>
                    <a:pt x="221016" y="78005"/>
                  </a:lnTo>
                  <a:lnTo>
                    <a:pt x="169012" y="112675"/>
                  </a:lnTo>
                  <a:lnTo>
                    <a:pt x="134343" y="169012"/>
                  </a:lnTo>
                  <a:lnTo>
                    <a:pt x="108341" y="203681"/>
                  </a:lnTo>
                  <a:lnTo>
                    <a:pt x="95340" y="229683"/>
                  </a:lnTo>
                  <a:lnTo>
                    <a:pt x="60671" y="264352"/>
                  </a:lnTo>
                  <a:lnTo>
                    <a:pt x="60671" y="273020"/>
                  </a:lnTo>
                  <a:lnTo>
                    <a:pt x="60671" y="273020"/>
                  </a:lnTo>
                  <a:lnTo>
                    <a:pt x="0" y="338024"/>
                  </a:lnTo>
                  <a:lnTo>
                    <a:pt x="13001" y="364026"/>
                  </a:lnTo>
                  <a:lnTo>
                    <a:pt x="8667" y="394362"/>
                  </a:lnTo>
                  <a:lnTo>
                    <a:pt x="43336" y="394362"/>
                  </a:lnTo>
                  <a:lnTo>
                    <a:pt x="52004" y="424697"/>
                  </a:lnTo>
                  <a:lnTo>
                    <a:pt x="34669" y="455033"/>
                  </a:lnTo>
                  <a:lnTo>
                    <a:pt x="21668" y="485368"/>
                  </a:lnTo>
                  <a:lnTo>
                    <a:pt x="95340" y="485368"/>
                  </a:lnTo>
                  <a:lnTo>
                    <a:pt x="130009" y="489702"/>
                  </a:lnTo>
                  <a:lnTo>
                    <a:pt x="182013" y="507037"/>
                  </a:lnTo>
                  <a:lnTo>
                    <a:pt x="186347" y="524371"/>
                  </a:lnTo>
                  <a:lnTo>
                    <a:pt x="216682" y="541706"/>
                  </a:lnTo>
                  <a:lnTo>
                    <a:pt x="216682" y="559040"/>
                  </a:lnTo>
                  <a:lnTo>
                    <a:pt x="238351" y="559040"/>
                  </a:lnTo>
                  <a:lnTo>
                    <a:pt x="238351" y="559040"/>
                  </a:lnTo>
                  <a:lnTo>
                    <a:pt x="247018" y="606711"/>
                  </a:lnTo>
                  <a:lnTo>
                    <a:pt x="277353" y="624045"/>
                  </a:lnTo>
                  <a:lnTo>
                    <a:pt x="303355" y="628379"/>
                  </a:lnTo>
                  <a:lnTo>
                    <a:pt x="316356" y="645713"/>
                  </a:lnTo>
                  <a:lnTo>
                    <a:pt x="338024" y="658714"/>
                  </a:lnTo>
                  <a:lnTo>
                    <a:pt x="381361" y="663048"/>
                  </a:lnTo>
                  <a:lnTo>
                    <a:pt x="411696" y="671715"/>
                  </a:lnTo>
                  <a:lnTo>
                    <a:pt x="411696" y="671715"/>
                  </a:lnTo>
                  <a:lnTo>
                    <a:pt x="459367" y="706385"/>
                  </a:lnTo>
                  <a:lnTo>
                    <a:pt x="485369" y="732386"/>
                  </a:lnTo>
                  <a:lnTo>
                    <a:pt x="485369" y="749721"/>
                  </a:lnTo>
                  <a:lnTo>
                    <a:pt x="498369" y="762722"/>
                  </a:lnTo>
                  <a:lnTo>
                    <a:pt x="507037" y="780057"/>
                  </a:lnTo>
                  <a:lnTo>
                    <a:pt x="507037" y="810392"/>
                  </a:lnTo>
                  <a:lnTo>
                    <a:pt x="537372" y="810392"/>
                  </a:lnTo>
                  <a:lnTo>
                    <a:pt x="580709" y="801725"/>
                  </a:lnTo>
                  <a:lnTo>
                    <a:pt x="632713" y="823393"/>
                  </a:lnTo>
                  <a:lnTo>
                    <a:pt x="654381" y="827727"/>
                  </a:lnTo>
                  <a:lnTo>
                    <a:pt x="680383" y="845061"/>
                  </a:lnTo>
                  <a:lnTo>
                    <a:pt x="710718" y="858062"/>
                  </a:lnTo>
                  <a:lnTo>
                    <a:pt x="745387" y="871063"/>
                  </a:lnTo>
                  <a:lnTo>
                    <a:pt x="767056" y="892731"/>
                  </a:lnTo>
                  <a:lnTo>
                    <a:pt x="810392" y="884064"/>
                  </a:lnTo>
                  <a:lnTo>
                    <a:pt x="849395" y="905732"/>
                  </a:lnTo>
                  <a:lnTo>
                    <a:pt x="849395" y="918733"/>
                  </a:lnTo>
                  <a:lnTo>
                    <a:pt x="866730" y="931734"/>
                  </a:lnTo>
                  <a:lnTo>
                    <a:pt x="884064" y="936068"/>
                  </a:lnTo>
                  <a:lnTo>
                    <a:pt x="910066" y="931734"/>
                  </a:lnTo>
                  <a:lnTo>
                    <a:pt x="923067" y="901399"/>
                  </a:lnTo>
                  <a:lnTo>
                    <a:pt x="957736" y="858062"/>
                  </a:lnTo>
                  <a:lnTo>
                    <a:pt x="970737" y="862396"/>
                  </a:lnTo>
                  <a:lnTo>
                    <a:pt x="992405" y="845061"/>
                  </a:lnTo>
                  <a:lnTo>
                    <a:pt x="992405" y="845061"/>
                  </a:lnTo>
                  <a:lnTo>
                    <a:pt x="988072" y="788724"/>
                  </a:lnTo>
                  <a:lnTo>
                    <a:pt x="1014074" y="745387"/>
                  </a:lnTo>
                  <a:lnTo>
                    <a:pt x="1005406" y="723719"/>
                  </a:lnTo>
                  <a:lnTo>
                    <a:pt x="1014074" y="732386"/>
                  </a:lnTo>
                  <a:lnTo>
                    <a:pt x="1031408" y="710718"/>
                  </a:lnTo>
                  <a:lnTo>
                    <a:pt x="1035742" y="697717"/>
                  </a:lnTo>
                  <a:lnTo>
                    <a:pt x="1053077" y="697717"/>
                  </a:lnTo>
                  <a:lnTo>
                    <a:pt x="1066078" y="689050"/>
                  </a:lnTo>
                  <a:lnTo>
                    <a:pt x="1087746" y="654381"/>
                  </a:lnTo>
                  <a:lnTo>
                    <a:pt x="1109414" y="650047"/>
                  </a:lnTo>
                  <a:lnTo>
                    <a:pt x="1131082" y="650047"/>
                  </a:lnTo>
                  <a:lnTo>
                    <a:pt x="1144083" y="637046"/>
                  </a:lnTo>
                  <a:lnTo>
                    <a:pt x="1135416" y="615378"/>
                  </a:lnTo>
                  <a:lnTo>
                    <a:pt x="1126749" y="576375"/>
                  </a:lnTo>
                  <a:lnTo>
                    <a:pt x="1113748" y="563374"/>
                  </a:lnTo>
                  <a:lnTo>
                    <a:pt x="1122415" y="524371"/>
                  </a:lnTo>
                  <a:lnTo>
                    <a:pt x="1105080" y="502703"/>
                  </a:lnTo>
                  <a:lnTo>
                    <a:pt x="1066078" y="450699"/>
                  </a:lnTo>
                  <a:lnTo>
                    <a:pt x="1044409" y="416030"/>
                  </a:lnTo>
                  <a:lnTo>
                    <a:pt x="1031408" y="403029"/>
                  </a:lnTo>
                  <a:lnTo>
                    <a:pt x="1005406" y="372694"/>
                  </a:lnTo>
                  <a:lnTo>
                    <a:pt x="962070" y="355359"/>
                  </a:lnTo>
                  <a:lnTo>
                    <a:pt x="931734" y="333691"/>
                  </a:lnTo>
                  <a:lnTo>
                    <a:pt x="931734" y="333691"/>
                  </a:lnTo>
                  <a:lnTo>
                    <a:pt x="923067" y="281687"/>
                  </a:lnTo>
                  <a:lnTo>
                    <a:pt x="923067" y="281687"/>
                  </a:lnTo>
                  <a:lnTo>
                    <a:pt x="875397" y="229683"/>
                  </a:lnTo>
                  <a:lnTo>
                    <a:pt x="875397" y="229683"/>
                  </a:lnTo>
                  <a:lnTo>
                    <a:pt x="849395" y="138676"/>
                  </a:lnTo>
                  <a:lnTo>
                    <a:pt x="836394" y="104007"/>
                  </a:lnTo>
                  <a:lnTo>
                    <a:pt x="819060" y="78005"/>
                  </a:lnTo>
                  <a:lnTo>
                    <a:pt x="788724" y="47670"/>
                  </a:lnTo>
                  <a:lnTo>
                    <a:pt x="758388" y="17334"/>
                  </a:lnTo>
                  <a:lnTo>
                    <a:pt x="732387" y="0"/>
                  </a:lnTo>
                  <a:lnTo>
                    <a:pt x="663048" y="0"/>
                  </a:lnTo>
                  <a:lnTo>
                    <a:pt x="615378" y="17334"/>
                  </a:lnTo>
                  <a:lnTo>
                    <a:pt x="554707" y="30335"/>
                  </a:lnTo>
                  <a:close/>
                </a:path>
              </a:pathLst>
            </a:custGeom>
            <a:solidFill>
              <a:srgbClr val="FF0000"/>
            </a:solidFill>
            <a:ln w="28575"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6861944" y="5484488"/>
              <a:ext cx="174567" cy="162099"/>
            </a:xfrm>
            <a:custGeom>
              <a:avLst/>
              <a:gdLst>
                <a:gd name="connsiteX0" fmla="*/ 174567 w 174567"/>
                <a:gd name="connsiteY0" fmla="*/ 0 h 162099"/>
                <a:gd name="connsiteX1" fmla="*/ 170411 w 174567"/>
                <a:gd name="connsiteY1" fmla="*/ 58189 h 162099"/>
                <a:gd name="connsiteX2" fmla="*/ 95596 w 174567"/>
                <a:gd name="connsiteY2" fmla="*/ 103909 h 162099"/>
                <a:gd name="connsiteX3" fmla="*/ 49876 w 174567"/>
                <a:gd name="connsiteY3" fmla="*/ 162099 h 162099"/>
                <a:gd name="connsiteX4" fmla="*/ 24938 w 174567"/>
                <a:gd name="connsiteY4" fmla="*/ 149629 h 162099"/>
                <a:gd name="connsiteX5" fmla="*/ 0 w 174567"/>
                <a:gd name="connsiteY5" fmla="*/ 116379 h 162099"/>
                <a:gd name="connsiteX6" fmla="*/ 16625 w 174567"/>
                <a:gd name="connsiteY6" fmla="*/ 91440 h 162099"/>
                <a:gd name="connsiteX7" fmla="*/ 78971 w 174567"/>
                <a:gd name="connsiteY7" fmla="*/ 74815 h 162099"/>
                <a:gd name="connsiteX8" fmla="*/ 108065 w 174567"/>
                <a:gd name="connsiteY8" fmla="*/ 54033 h 162099"/>
                <a:gd name="connsiteX9" fmla="*/ 174567 w 174567"/>
                <a:gd name="connsiteY9" fmla="*/ 0 h 16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4567" h="162099">
                  <a:moveTo>
                    <a:pt x="174567" y="0"/>
                  </a:moveTo>
                  <a:lnTo>
                    <a:pt x="170411" y="58189"/>
                  </a:lnTo>
                  <a:lnTo>
                    <a:pt x="95596" y="103909"/>
                  </a:lnTo>
                  <a:lnTo>
                    <a:pt x="49876" y="162099"/>
                  </a:lnTo>
                  <a:lnTo>
                    <a:pt x="24938" y="149629"/>
                  </a:lnTo>
                  <a:lnTo>
                    <a:pt x="0" y="116379"/>
                  </a:lnTo>
                  <a:lnTo>
                    <a:pt x="16625" y="91440"/>
                  </a:lnTo>
                  <a:lnTo>
                    <a:pt x="78971" y="74815"/>
                  </a:lnTo>
                  <a:lnTo>
                    <a:pt x="108065" y="54033"/>
                  </a:lnTo>
                  <a:lnTo>
                    <a:pt x="174567" y="0"/>
                  </a:lnTo>
                  <a:close/>
                </a:path>
              </a:pathLst>
            </a:custGeom>
            <a:solidFill>
              <a:srgbClr val="FF0000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8135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 txBox="1">
            <a:spLocks/>
          </p:cNvSpPr>
          <p:nvPr/>
        </p:nvSpPr>
        <p:spPr>
          <a:xfrm>
            <a:off x="1029566" y="4178678"/>
            <a:ext cx="7882424" cy="70886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shade val="30000"/>
                  <a:satMod val="115000"/>
                </a:schemeClr>
              </a:gs>
              <a:gs pos="50000">
                <a:schemeClr val="accent6">
                  <a:lumMod val="50000"/>
                  <a:shade val="67500"/>
                  <a:satMod val="115000"/>
                </a:schemeClr>
              </a:gs>
              <a:gs pos="100000">
                <a:schemeClr val="accent6">
                  <a:lumMod val="50000"/>
                  <a:shade val="100000"/>
                  <a:satMod val="115000"/>
                </a:schemeClr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en-US" sz="2000" b="1" smtClean="0"/>
              <a:t>TERPELIHARANYA KESEIMBANGAN ALAM, MANUSIA, DAN KEBUDAYAAN BALI  (GENUINE BALI).</a:t>
            </a:r>
            <a:endParaRPr lang="en-US" sz="2000" b="1" dirty="0" smtClean="0"/>
          </a:p>
        </p:txBody>
      </p:sp>
      <p:sp>
        <p:nvSpPr>
          <p:cNvPr id="15" name="Rectangle 14"/>
          <p:cNvSpPr/>
          <p:nvPr/>
        </p:nvSpPr>
        <p:spPr>
          <a:xfrm>
            <a:off x="-15293" y="835117"/>
            <a:ext cx="8927282" cy="3170099"/>
          </a:xfrm>
          <a:prstGeom prst="rect">
            <a:avLst/>
          </a:prstGeom>
          <a:gradFill flip="none" rotWithShape="1">
            <a:gsLst>
              <a:gs pos="0">
                <a:srgbClr val="990000">
                  <a:shade val="30000"/>
                  <a:satMod val="115000"/>
                </a:srgbClr>
              </a:gs>
              <a:gs pos="50000">
                <a:srgbClr val="990000">
                  <a:shade val="67500"/>
                  <a:satMod val="115000"/>
                </a:srgbClr>
              </a:gs>
              <a:gs pos="100000">
                <a:srgbClr val="99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r"/>
            <a:endParaRPr lang="en-US" sz="2800" b="1" dirty="0" smtClean="0">
              <a:solidFill>
                <a:schemeClr val="bg1"/>
              </a:solidFill>
            </a:endParaRPr>
          </a:p>
          <a:p>
            <a:pPr algn="r"/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 smtClean="0">
                <a:solidFill>
                  <a:schemeClr val="bg1"/>
                </a:solidFill>
              </a:rPr>
              <a:t>MENUJU BALI ERA BARU:</a:t>
            </a:r>
          </a:p>
          <a:p>
            <a:pPr algn="r"/>
            <a:r>
              <a:rPr lang="en-US" sz="2800" b="1" dirty="0" smtClean="0">
                <a:solidFill>
                  <a:schemeClr val="bg1"/>
                </a:solidFill>
              </a:rPr>
              <a:t> </a:t>
            </a:r>
          </a:p>
          <a:p>
            <a:endParaRPr lang="en-US" sz="2200" dirty="0" smtClean="0">
              <a:solidFill>
                <a:schemeClr val="bg1"/>
              </a:solidFill>
            </a:endParaRPr>
          </a:p>
          <a:p>
            <a:r>
              <a:rPr lang="en-US" sz="2200" dirty="0" err="1" smtClean="0">
                <a:solidFill>
                  <a:schemeClr val="bg1"/>
                </a:solidFill>
              </a:rPr>
              <a:t>Suatu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>
                <a:solidFill>
                  <a:schemeClr val="bg1"/>
                </a:solidFill>
              </a:rPr>
              <a:t>Era yang </a:t>
            </a:r>
            <a:r>
              <a:rPr lang="en-US" sz="2200" dirty="0" err="1">
                <a:solidFill>
                  <a:schemeClr val="bg1"/>
                </a:solidFill>
              </a:rPr>
              <a:t>ditandai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dengan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tatanan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kehidupan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baru</a:t>
            </a:r>
            <a:r>
              <a:rPr lang="en-US" sz="2200" dirty="0">
                <a:solidFill>
                  <a:schemeClr val="bg1"/>
                </a:solidFill>
              </a:rPr>
              <a:t>; Bali </a:t>
            </a:r>
            <a:r>
              <a:rPr lang="en-US" sz="2200" dirty="0" smtClean="0">
                <a:solidFill>
                  <a:schemeClr val="bg1"/>
                </a:solidFill>
              </a:rPr>
              <a:t>yang </a:t>
            </a:r>
            <a:r>
              <a:rPr lang="en-US" sz="2200" dirty="0" err="1">
                <a:solidFill>
                  <a:schemeClr val="bg1"/>
                </a:solidFill>
              </a:rPr>
              <a:t>Kawista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smtClean="0">
                <a:solidFill>
                  <a:schemeClr val="bg1"/>
                </a:solidFill>
              </a:rPr>
              <a:t>Bali </a:t>
            </a:r>
            <a:r>
              <a:rPr lang="en-US" sz="2200" dirty="0" err="1">
                <a:solidFill>
                  <a:schemeClr val="bg1"/>
                </a:solidFill>
              </a:rPr>
              <a:t>kang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tata-titi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tentram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kerta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raharja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err="1">
                <a:solidFill>
                  <a:schemeClr val="bg1"/>
                </a:solidFill>
              </a:rPr>
              <a:t>gemah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ripah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lohjinawi</a:t>
            </a:r>
            <a:r>
              <a:rPr lang="en-US" sz="2200" dirty="0">
                <a:solidFill>
                  <a:schemeClr val="bg1"/>
                </a:solidFill>
              </a:rPr>
              <a:t>; 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Yakni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tatanan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kehidupan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holistik</a:t>
            </a:r>
            <a:r>
              <a:rPr lang="en-US" sz="2200" dirty="0">
                <a:solidFill>
                  <a:schemeClr val="bg1"/>
                </a:solidFill>
              </a:rPr>
              <a:t> yang </a:t>
            </a:r>
            <a:r>
              <a:rPr lang="en-US" sz="2200" dirty="0" err="1">
                <a:solidFill>
                  <a:schemeClr val="bg1"/>
                </a:solidFill>
              </a:rPr>
              <a:t>meliputi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smtClean="0">
                <a:solidFill>
                  <a:schemeClr val="bg1"/>
                </a:solidFill>
              </a:rPr>
              <a:t>3(</a:t>
            </a:r>
            <a:r>
              <a:rPr lang="en-US" sz="2200" dirty="0" err="1" smtClean="0">
                <a:solidFill>
                  <a:schemeClr val="bg1"/>
                </a:solidFill>
              </a:rPr>
              <a:t>tiga</a:t>
            </a:r>
            <a:r>
              <a:rPr lang="en-US" sz="2200" dirty="0" smtClean="0">
                <a:solidFill>
                  <a:schemeClr val="bg1"/>
                </a:solidFill>
              </a:rPr>
              <a:t>) </a:t>
            </a:r>
            <a:r>
              <a:rPr lang="en-US" sz="2200" dirty="0" err="1" smtClean="0">
                <a:solidFill>
                  <a:schemeClr val="bg1"/>
                </a:solidFill>
              </a:rPr>
              <a:t>dimensi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utama</a:t>
            </a:r>
            <a:r>
              <a:rPr lang="en-US" sz="2200" dirty="0" smtClean="0">
                <a:solidFill>
                  <a:schemeClr val="bg1"/>
                </a:solidFill>
              </a:rPr>
              <a:t> :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1029566" y="5108375"/>
            <a:ext cx="7882424" cy="76157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TERPENUHINYA KEBUTUHAN, HARAPAN, DAN ASPIRASI KRAMA BALI DALAM BERBAGAI ASPEK KEHIDUPAN.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1029567" y="6004061"/>
            <a:ext cx="7882422" cy="728023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sz="2000" b="1" dirty="0" smtClean="0"/>
              <a:t>TERANTISIPASI MUNCULNYA PERMASALAHAN DAN TANTANGAN BARU YANG BERDAMPAK POSITIF DAN NEGATIF.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728" y="3791637"/>
            <a:ext cx="109830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en-US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6">
                  <a:lumMod val="5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3059" y="4738591"/>
            <a:ext cx="109830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b="1" spc="50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en-US" sz="8800" b="1" spc="50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6537" y="5640050"/>
            <a:ext cx="1098301" cy="14465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3</a:t>
            </a:r>
            <a:endParaRPr lang="en-US" sz="88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5410200" y="974661"/>
            <a:ext cx="3124200" cy="1997139"/>
          </a:xfrm>
          <a:custGeom>
            <a:avLst/>
            <a:gdLst>
              <a:gd name="connsiteX0" fmla="*/ 4978400 w 8108950"/>
              <a:gd name="connsiteY0" fmla="*/ 4381500 h 4991100"/>
              <a:gd name="connsiteX1" fmla="*/ 5029200 w 8108950"/>
              <a:gd name="connsiteY1" fmla="*/ 4502150 h 4991100"/>
              <a:gd name="connsiteX2" fmla="*/ 5048250 w 8108950"/>
              <a:gd name="connsiteY2" fmla="*/ 4629150 h 4991100"/>
              <a:gd name="connsiteX3" fmla="*/ 5099050 w 8108950"/>
              <a:gd name="connsiteY3" fmla="*/ 4673600 h 4991100"/>
              <a:gd name="connsiteX4" fmla="*/ 5067300 w 8108950"/>
              <a:gd name="connsiteY4" fmla="*/ 4730750 h 4991100"/>
              <a:gd name="connsiteX5" fmla="*/ 5029200 w 8108950"/>
              <a:gd name="connsiteY5" fmla="*/ 4819650 h 4991100"/>
              <a:gd name="connsiteX6" fmla="*/ 5029200 w 8108950"/>
              <a:gd name="connsiteY6" fmla="*/ 4819650 h 4991100"/>
              <a:gd name="connsiteX7" fmla="*/ 4984750 w 8108950"/>
              <a:gd name="connsiteY7" fmla="*/ 4889500 h 4991100"/>
              <a:gd name="connsiteX8" fmla="*/ 4946650 w 8108950"/>
              <a:gd name="connsiteY8" fmla="*/ 4902200 h 4991100"/>
              <a:gd name="connsiteX9" fmla="*/ 4883150 w 8108950"/>
              <a:gd name="connsiteY9" fmla="*/ 4933950 h 4991100"/>
              <a:gd name="connsiteX10" fmla="*/ 4762500 w 8108950"/>
              <a:gd name="connsiteY10" fmla="*/ 4965700 h 4991100"/>
              <a:gd name="connsiteX11" fmla="*/ 4673600 w 8108950"/>
              <a:gd name="connsiteY11" fmla="*/ 4991100 h 4991100"/>
              <a:gd name="connsiteX12" fmla="*/ 4591050 w 8108950"/>
              <a:gd name="connsiteY12" fmla="*/ 4978400 h 4991100"/>
              <a:gd name="connsiteX13" fmla="*/ 4483100 w 8108950"/>
              <a:gd name="connsiteY13" fmla="*/ 4978400 h 4991100"/>
              <a:gd name="connsiteX14" fmla="*/ 4375150 w 8108950"/>
              <a:gd name="connsiteY14" fmla="*/ 4978400 h 4991100"/>
              <a:gd name="connsiteX15" fmla="*/ 4260850 w 8108950"/>
              <a:gd name="connsiteY15" fmla="*/ 4946650 h 4991100"/>
              <a:gd name="connsiteX16" fmla="*/ 4171950 w 8108950"/>
              <a:gd name="connsiteY16" fmla="*/ 4921250 h 4991100"/>
              <a:gd name="connsiteX17" fmla="*/ 4133850 w 8108950"/>
              <a:gd name="connsiteY17" fmla="*/ 4895850 h 4991100"/>
              <a:gd name="connsiteX18" fmla="*/ 4133850 w 8108950"/>
              <a:gd name="connsiteY18" fmla="*/ 4819650 h 4991100"/>
              <a:gd name="connsiteX19" fmla="*/ 4178300 w 8108950"/>
              <a:gd name="connsiteY19" fmla="*/ 4775200 h 4991100"/>
              <a:gd name="connsiteX20" fmla="*/ 4254500 w 8108950"/>
              <a:gd name="connsiteY20" fmla="*/ 4743450 h 4991100"/>
              <a:gd name="connsiteX21" fmla="*/ 4318000 w 8108950"/>
              <a:gd name="connsiteY21" fmla="*/ 4724400 h 4991100"/>
              <a:gd name="connsiteX22" fmla="*/ 4349750 w 8108950"/>
              <a:gd name="connsiteY22" fmla="*/ 4648200 h 4991100"/>
              <a:gd name="connsiteX23" fmla="*/ 4438650 w 8108950"/>
              <a:gd name="connsiteY23" fmla="*/ 4610100 h 4991100"/>
              <a:gd name="connsiteX24" fmla="*/ 4495800 w 8108950"/>
              <a:gd name="connsiteY24" fmla="*/ 4565650 h 4991100"/>
              <a:gd name="connsiteX25" fmla="*/ 4546600 w 8108950"/>
              <a:gd name="connsiteY25" fmla="*/ 4540250 h 4991100"/>
              <a:gd name="connsiteX26" fmla="*/ 4635500 w 8108950"/>
              <a:gd name="connsiteY26" fmla="*/ 4552950 h 4991100"/>
              <a:gd name="connsiteX27" fmla="*/ 4667250 w 8108950"/>
              <a:gd name="connsiteY27" fmla="*/ 4483100 h 4991100"/>
              <a:gd name="connsiteX28" fmla="*/ 4660900 w 8108950"/>
              <a:gd name="connsiteY28" fmla="*/ 4406900 h 4991100"/>
              <a:gd name="connsiteX29" fmla="*/ 4635500 w 8108950"/>
              <a:gd name="connsiteY29" fmla="*/ 4387850 h 4991100"/>
              <a:gd name="connsiteX30" fmla="*/ 4584700 w 8108950"/>
              <a:gd name="connsiteY30" fmla="*/ 4368800 h 4991100"/>
              <a:gd name="connsiteX31" fmla="*/ 4578350 w 8108950"/>
              <a:gd name="connsiteY31" fmla="*/ 4362450 h 4991100"/>
              <a:gd name="connsiteX32" fmla="*/ 4622800 w 8108950"/>
              <a:gd name="connsiteY32" fmla="*/ 4324350 h 4991100"/>
              <a:gd name="connsiteX33" fmla="*/ 4629150 w 8108950"/>
              <a:gd name="connsiteY33" fmla="*/ 4260850 h 4991100"/>
              <a:gd name="connsiteX34" fmla="*/ 4660900 w 8108950"/>
              <a:gd name="connsiteY34" fmla="*/ 4216400 h 4991100"/>
              <a:gd name="connsiteX35" fmla="*/ 4660900 w 8108950"/>
              <a:gd name="connsiteY35" fmla="*/ 4146550 h 4991100"/>
              <a:gd name="connsiteX36" fmla="*/ 4629150 w 8108950"/>
              <a:gd name="connsiteY36" fmla="*/ 4044950 h 4991100"/>
              <a:gd name="connsiteX37" fmla="*/ 4578350 w 8108950"/>
              <a:gd name="connsiteY37" fmla="*/ 3975100 h 4991100"/>
              <a:gd name="connsiteX38" fmla="*/ 4464050 w 8108950"/>
              <a:gd name="connsiteY38" fmla="*/ 3816350 h 4991100"/>
              <a:gd name="connsiteX39" fmla="*/ 4349750 w 8108950"/>
              <a:gd name="connsiteY39" fmla="*/ 3733800 h 4991100"/>
              <a:gd name="connsiteX40" fmla="*/ 4260850 w 8108950"/>
              <a:gd name="connsiteY40" fmla="*/ 3689350 h 4991100"/>
              <a:gd name="connsiteX41" fmla="*/ 4229100 w 8108950"/>
              <a:gd name="connsiteY41" fmla="*/ 3625850 h 4991100"/>
              <a:gd name="connsiteX42" fmla="*/ 4178300 w 8108950"/>
              <a:gd name="connsiteY42" fmla="*/ 3575050 h 4991100"/>
              <a:gd name="connsiteX43" fmla="*/ 4127500 w 8108950"/>
              <a:gd name="connsiteY43" fmla="*/ 3524250 h 4991100"/>
              <a:gd name="connsiteX44" fmla="*/ 4121150 w 8108950"/>
              <a:gd name="connsiteY44" fmla="*/ 3454400 h 4991100"/>
              <a:gd name="connsiteX45" fmla="*/ 4013200 w 8108950"/>
              <a:gd name="connsiteY45" fmla="*/ 3333750 h 4991100"/>
              <a:gd name="connsiteX46" fmla="*/ 3911600 w 8108950"/>
              <a:gd name="connsiteY46" fmla="*/ 3225800 h 4991100"/>
              <a:gd name="connsiteX47" fmla="*/ 3702050 w 8108950"/>
              <a:gd name="connsiteY47" fmla="*/ 3098800 h 4991100"/>
              <a:gd name="connsiteX48" fmla="*/ 3657600 w 8108950"/>
              <a:gd name="connsiteY48" fmla="*/ 3041650 h 4991100"/>
              <a:gd name="connsiteX49" fmla="*/ 3600450 w 8108950"/>
              <a:gd name="connsiteY49" fmla="*/ 3022600 h 4991100"/>
              <a:gd name="connsiteX50" fmla="*/ 3568700 w 8108950"/>
              <a:gd name="connsiteY50" fmla="*/ 2978150 h 4991100"/>
              <a:gd name="connsiteX51" fmla="*/ 3524250 w 8108950"/>
              <a:gd name="connsiteY51" fmla="*/ 2921000 h 4991100"/>
              <a:gd name="connsiteX52" fmla="*/ 3473450 w 8108950"/>
              <a:gd name="connsiteY52" fmla="*/ 2882900 h 4991100"/>
              <a:gd name="connsiteX53" fmla="*/ 3403600 w 8108950"/>
              <a:gd name="connsiteY53" fmla="*/ 2838450 h 4991100"/>
              <a:gd name="connsiteX54" fmla="*/ 3378200 w 8108950"/>
              <a:gd name="connsiteY54" fmla="*/ 2800350 h 4991100"/>
              <a:gd name="connsiteX55" fmla="*/ 3276600 w 8108950"/>
              <a:gd name="connsiteY55" fmla="*/ 2755900 h 4991100"/>
              <a:gd name="connsiteX56" fmla="*/ 3244850 w 8108950"/>
              <a:gd name="connsiteY56" fmla="*/ 2692400 h 4991100"/>
              <a:gd name="connsiteX57" fmla="*/ 3200400 w 8108950"/>
              <a:gd name="connsiteY57" fmla="*/ 2654300 h 4991100"/>
              <a:gd name="connsiteX58" fmla="*/ 3105150 w 8108950"/>
              <a:gd name="connsiteY58" fmla="*/ 2590800 h 4991100"/>
              <a:gd name="connsiteX59" fmla="*/ 2990850 w 8108950"/>
              <a:gd name="connsiteY59" fmla="*/ 2540000 h 4991100"/>
              <a:gd name="connsiteX60" fmla="*/ 2882900 w 8108950"/>
              <a:gd name="connsiteY60" fmla="*/ 2489200 h 4991100"/>
              <a:gd name="connsiteX61" fmla="*/ 2806700 w 8108950"/>
              <a:gd name="connsiteY61" fmla="*/ 2463800 h 4991100"/>
              <a:gd name="connsiteX62" fmla="*/ 2679700 w 8108950"/>
              <a:gd name="connsiteY62" fmla="*/ 2419350 h 4991100"/>
              <a:gd name="connsiteX63" fmla="*/ 2616200 w 8108950"/>
              <a:gd name="connsiteY63" fmla="*/ 2374900 h 4991100"/>
              <a:gd name="connsiteX64" fmla="*/ 2546350 w 8108950"/>
              <a:gd name="connsiteY64" fmla="*/ 2374900 h 4991100"/>
              <a:gd name="connsiteX65" fmla="*/ 2476500 w 8108950"/>
              <a:gd name="connsiteY65" fmla="*/ 2362200 h 4991100"/>
              <a:gd name="connsiteX66" fmla="*/ 2451100 w 8108950"/>
              <a:gd name="connsiteY66" fmla="*/ 2343150 h 4991100"/>
              <a:gd name="connsiteX67" fmla="*/ 2413000 w 8108950"/>
              <a:gd name="connsiteY67" fmla="*/ 2298700 h 4991100"/>
              <a:gd name="connsiteX68" fmla="*/ 2387600 w 8108950"/>
              <a:gd name="connsiteY68" fmla="*/ 2286000 h 4991100"/>
              <a:gd name="connsiteX69" fmla="*/ 2349500 w 8108950"/>
              <a:gd name="connsiteY69" fmla="*/ 2241550 h 4991100"/>
              <a:gd name="connsiteX70" fmla="*/ 2298700 w 8108950"/>
              <a:gd name="connsiteY70" fmla="*/ 2216150 h 4991100"/>
              <a:gd name="connsiteX71" fmla="*/ 2178050 w 8108950"/>
              <a:gd name="connsiteY71" fmla="*/ 2190750 h 4991100"/>
              <a:gd name="connsiteX72" fmla="*/ 2095500 w 8108950"/>
              <a:gd name="connsiteY72" fmla="*/ 2171700 h 4991100"/>
              <a:gd name="connsiteX73" fmla="*/ 2000250 w 8108950"/>
              <a:gd name="connsiteY73" fmla="*/ 2146300 h 4991100"/>
              <a:gd name="connsiteX74" fmla="*/ 1860550 w 8108950"/>
              <a:gd name="connsiteY74" fmla="*/ 2120900 h 4991100"/>
              <a:gd name="connsiteX75" fmla="*/ 1619250 w 8108950"/>
              <a:gd name="connsiteY75" fmla="*/ 2139950 h 4991100"/>
              <a:gd name="connsiteX76" fmla="*/ 1479550 w 8108950"/>
              <a:gd name="connsiteY76" fmla="*/ 2146300 h 4991100"/>
              <a:gd name="connsiteX77" fmla="*/ 1320800 w 8108950"/>
              <a:gd name="connsiteY77" fmla="*/ 2178050 h 4991100"/>
              <a:gd name="connsiteX78" fmla="*/ 1200150 w 8108950"/>
              <a:gd name="connsiteY78" fmla="*/ 2197100 h 4991100"/>
              <a:gd name="connsiteX79" fmla="*/ 1117600 w 8108950"/>
              <a:gd name="connsiteY79" fmla="*/ 2184400 h 4991100"/>
              <a:gd name="connsiteX80" fmla="*/ 1054100 w 8108950"/>
              <a:gd name="connsiteY80" fmla="*/ 2159000 h 4991100"/>
              <a:gd name="connsiteX81" fmla="*/ 1003300 w 8108950"/>
              <a:gd name="connsiteY81" fmla="*/ 2159000 h 4991100"/>
              <a:gd name="connsiteX82" fmla="*/ 939800 w 8108950"/>
              <a:gd name="connsiteY82" fmla="*/ 2139950 h 4991100"/>
              <a:gd name="connsiteX83" fmla="*/ 933450 w 8108950"/>
              <a:gd name="connsiteY83" fmla="*/ 2095500 h 4991100"/>
              <a:gd name="connsiteX84" fmla="*/ 901700 w 8108950"/>
              <a:gd name="connsiteY84" fmla="*/ 2044700 h 4991100"/>
              <a:gd name="connsiteX85" fmla="*/ 857250 w 8108950"/>
              <a:gd name="connsiteY85" fmla="*/ 1974850 h 4991100"/>
              <a:gd name="connsiteX86" fmla="*/ 793750 w 8108950"/>
              <a:gd name="connsiteY86" fmla="*/ 1924050 h 4991100"/>
              <a:gd name="connsiteX87" fmla="*/ 774700 w 8108950"/>
              <a:gd name="connsiteY87" fmla="*/ 1905000 h 4991100"/>
              <a:gd name="connsiteX88" fmla="*/ 730250 w 8108950"/>
              <a:gd name="connsiteY88" fmla="*/ 1866900 h 4991100"/>
              <a:gd name="connsiteX89" fmla="*/ 717550 w 8108950"/>
              <a:gd name="connsiteY89" fmla="*/ 1841500 h 4991100"/>
              <a:gd name="connsiteX90" fmla="*/ 704850 w 8108950"/>
              <a:gd name="connsiteY90" fmla="*/ 1816100 h 4991100"/>
              <a:gd name="connsiteX91" fmla="*/ 679450 w 8108950"/>
              <a:gd name="connsiteY91" fmla="*/ 1778000 h 4991100"/>
              <a:gd name="connsiteX92" fmla="*/ 565150 w 8108950"/>
              <a:gd name="connsiteY92" fmla="*/ 1727200 h 4991100"/>
              <a:gd name="connsiteX93" fmla="*/ 552450 w 8108950"/>
              <a:gd name="connsiteY93" fmla="*/ 1670050 h 4991100"/>
              <a:gd name="connsiteX94" fmla="*/ 546100 w 8108950"/>
              <a:gd name="connsiteY94" fmla="*/ 1644650 h 4991100"/>
              <a:gd name="connsiteX95" fmla="*/ 558800 w 8108950"/>
              <a:gd name="connsiteY95" fmla="*/ 1600200 h 4991100"/>
              <a:gd name="connsiteX96" fmla="*/ 546100 w 8108950"/>
              <a:gd name="connsiteY96" fmla="*/ 1562100 h 4991100"/>
              <a:gd name="connsiteX97" fmla="*/ 527050 w 8108950"/>
              <a:gd name="connsiteY97" fmla="*/ 1549400 h 4991100"/>
              <a:gd name="connsiteX98" fmla="*/ 476250 w 8108950"/>
              <a:gd name="connsiteY98" fmla="*/ 1524000 h 4991100"/>
              <a:gd name="connsiteX99" fmla="*/ 457200 w 8108950"/>
              <a:gd name="connsiteY99" fmla="*/ 1479550 h 4991100"/>
              <a:gd name="connsiteX100" fmla="*/ 387350 w 8108950"/>
              <a:gd name="connsiteY100" fmla="*/ 1422400 h 4991100"/>
              <a:gd name="connsiteX101" fmla="*/ 355600 w 8108950"/>
              <a:gd name="connsiteY101" fmla="*/ 1397000 h 4991100"/>
              <a:gd name="connsiteX102" fmla="*/ 336550 w 8108950"/>
              <a:gd name="connsiteY102" fmla="*/ 1352550 h 4991100"/>
              <a:gd name="connsiteX103" fmla="*/ 317500 w 8108950"/>
              <a:gd name="connsiteY103" fmla="*/ 1314450 h 4991100"/>
              <a:gd name="connsiteX104" fmla="*/ 298450 w 8108950"/>
              <a:gd name="connsiteY104" fmla="*/ 1276350 h 4991100"/>
              <a:gd name="connsiteX105" fmla="*/ 273050 w 8108950"/>
              <a:gd name="connsiteY105" fmla="*/ 1231900 h 4991100"/>
              <a:gd name="connsiteX106" fmla="*/ 215900 w 8108950"/>
              <a:gd name="connsiteY106" fmla="*/ 1130300 h 4991100"/>
              <a:gd name="connsiteX107" fmla="*/ 215900 w 8108950"/>
              <a:gd name="connsiteY107" fmla="*/ 1130300 h 4991100"/>
              <a:gd name="connsiteX108" fmla="*/ 139700 w 8108950"/>
              <a:gd name="connsiteY108" fmla="*/ 1060450 h 4991100"/>
              <a:gd name="connsiteX109" fmla="*/ 120650 w 8108950"/>
              <a:gd name="connsiteY109" fmla="*/ 1028700 h 4991100"/>
              <a:gd name="connsiteX110" fmla="*/ 114300 w 8108950"/>
              <a:gd name="connsiteY110" fmla="*/ 1009650 h 4991100"/>
              <a:gd name="connsiteX111" fmla="*/ 88900 w 8108950"/>
              <a:gd name="connsiteY111" fmla="*/ 965200 h 4991100"/>
              <a:gd name="connsiteX112" fmla="*/ 69850 w 8108950"/>
              <a:gd name="connsiteY112" fmla="*/ 895350 h 4991100"/>
              <a:gd name="connsiteX113" fmla="*/ 50800 w 8108950"/>
              <a:gd name="connsiteY113" fmla="*/ 844550 h 4991100"/>
              <a:gd name="connsiteX114" fmla="*/ 44450 w 8108950"/>
              <a:gd name="connsiteY114" fmla="*/ 793750 h 4991100"/>
              <a:gd name="connsiteX115" fmla="*/ 25400 w 8108950"/>
              <a:gd name="connsiteY115" fmla="*/ 781050 h 4991100"/>
              <a:gd name="connsiteX116" fmla="*/ 0 w 8108950"/>
              <a:gd name="connsiteY116" fmla="*/ 755650 h 4991100"/>
              <a:gd name="connsiteX117" fmla="*/ 0 w 8108950"/>
              <a:gd name="connsiteY117" fmla="*/ 698500 h 4991100"/>
              <a:gd name="connsiteX118" fmla="*/ 19050 w 8108950"/>
              <a:gd name="connsiteY118" fmla="*/ 647700 h 4991100"/>
              <a:gd name="connsiteX119" fmla="*/ 38100 w 8108950"/>
              <a:gd name="connsiteY119" fmla="*/ 635000 h 4991100"/>
              <a:gd name="connsiteX120" fmla="*/ 76200 w 8108950"/>
              <a:gd name="connsiteY120" fmla="*/ 673100 h 4991100"/>
              <a:gd name="connsiteX121" fmla="*/ 95250 w 8108950"/>
              <a:gd name="connsiteY121" fmla="*/ 717550 h 4991100"/>
              <a:gd name="connsiteX122" fmla="*/ 139700 w 8108950"/>
              <a:gd name="connsiteY122" fmla="*/ 698500 h 4991100"/>
              <a:gd name="connsiteX123" fmla="*/ 209550 w 8108950"/>
              <a:gd name="connsiteY123" fmla="*/ 692150 h 4991100"/>
              <a:gd name="connsiteX124" fmla="*/ 222250 w 8108950"/>
              <a:gd name="connsiteY124" fmla="*/ 666750 h 4991100"/>
              <a:gd name="connsiteX125" fmla="*/ 190500 w 8108950"/>
              <a:gd name="connsiteY125" fmla="*/ 641350 h 4991100"/>
              <a:gd name="connsiteX126" fmla="*/ 139700 w 8108950"/>
              <a:gd name="connsiteY126" fmla="*/ 641350 h 4991100"/>
              <a:gd name="connsiteX127" fmla="*/ 82550 w 8108950"/>
              <a:gd name="connsiteY127" fmla="*/ 622300 h 4991100"/>
              <a:gd name="connsiteX128" fmla="*/ 82550 w 8108950"/>
              <a:gd name="connsiteY128" fmla="*/ 571500 h 4991100"/>
              <a:gd name="connsiteX129" fmla="*/ 82550 w 8108950"/>
              <a:gd name="connsiteY129" fmla="*/ 508000 h 4991100"/>
              <a:gd name="connsiteX130" fmla="*/ 69850 w 8108950"/>
              <a:gd name="connsiteY130" fmla="*/ 457200 h 4991100"/>
              <a:gd name="connsiteX131" fmla="*/ 38100 w 8108950"/>
              <a:gd name="connsiteY131" fmla="*/ 406400 h 4991100"/>
              <a:gd name="connsiteX132" fmla="*/ 6350 w 8108950"/>
              <a:gd name="connsiteY132" fmla="*/ 374650 h 4991100"/>
              <a:gd name="connsiteX133" fmla="*/ 19050 w 8108950"/>
              <a:gd name="connsiteY133" fmla="*/ 317500 h 4991100"/>
              <a:gd name="connsiteX134" fmla="*/ 31750 w 8108950"/>
              <a:gd name="connsiteY134" fmla="*/ 273050 h 4991100"/>
              <a:gd name="connsiteX135" fmla="*/ 82550 w 8108950"/>
              <a:gd name="connsiteY135" fmla="*/ 203200 h 4991100"/>
              <a:gd name="connsiteX136" fmla="*/ 190500 w 8108950"/>
              <a:gd name="connsiteY136" fmla="*/ 209550 h 4991100"/>
              <a:gd name="connsiteX137" fmla="*/ 298450 w 8108950"/>
              <a:gd name="connsiteY137" fmla="*/ 228600 h 4991100"/>
              <a:gd name="connsiteX138" fmla="*/ 361950 w 8108950"/>
              <a:gd name="connsiteY138" fmla="*/ 209550 h 4991100"/>
              <a:gd name="connsiteX139" fmla="*/ 400050 w 8108950"/>
              <a:gd name="connsiteY139" fmla="*/ 234950 h 4991100"/>
              <a:gd name="connsiteX140" fmla="*/ 450850 w 8108950"/>
              <a:gd name="connsiteY140" fmla="*/ 292100 h 4991100"/>
              <a:gd name="connsiteX141" fmla="*/ 501650 w 8108950"/>
              <a:gd name="connsiteY141" fmla="*/ 368300 h 4991100"/>
              <a:gd name="connsiteX142" fmla="*/ 565150 w 8108950"/>
              <a:gd name="connsiteY142" fmla="*/ 457200 h 4991100"/>
              <a:gd name="connsiteX143" fmla="*/ 558800 w 8108950"/>
              <a:gd name="connsiteY143" fmla="*/ 520700 h 4991100"/>
              <a:gd name="connsiteX144" fmla="*/ 558800 w 8108950"/>
              <a:gd name="connsiteY144" fmla="*/ 546100 h 4991100"/>
              <a:gd name="connsiteX145" fmla="*/ 571500 w 8108950"/>
              <a:gd name="connsiteY145" fmla="*/ 577850 h 4991100"/>
              <a:gd name="connsiteX146" fmla="*/ 571500 w 8108950"/>
              <a:gd name="connsiteY146" fmla="*/ 577850 h 4991100"/>
              <a:gd name="connsiteX147" fmla="*/ 698500 w 8108950"/>
              <a:gd name="connsiteY147" fmla="*/ 533400 h 4991100"/>
              <a:gd name="connsiteX148" fmla="*/ 736600 w 8108950"/>
              <a:gd name="connsiteY148" fmla="*/ 482600 h 4991100"/>
              <a:gd name="connsiteX149" fmla="*/ 793750 w 8108950"/>
              <a:gd name="connsiteY149" fmla="*/ 444500 h 4991100"/>
              <a:gd name="connsiteX150" fmla="*/ 819150 w 8108950"/>
              <a:gd name="connsiteY150" fmla="*/ 501650 h 4991100"/>
              <a:gd name="connsiteX151" fmla="*/ 850900 w 8108950"/>
              <a:gd name="connsiteY151" fmla="*/ 520700 h 4991100"/>
              <a:gd name="connsiteX152" fmla="*/ 889000 w 8108950"/>
              <a:gd name="connsiteY152" fmla="*/ 508000 h 4991100"/>
              <a:gd name="connsiteX153" fmla="*/ 869950 w 8108950"/>
              <a:gd name="connsiteY153" fmla="*/ 482600 h 4991100"/>
              <a:gd name="connsiteX154" fmla="*/ 850900 w 8108950"/>
              <a:gd name="connsiteY154" fmla="*/ 450850 h 4991100"/>
              <a:gd name="connsiteX155" fmla="*/ 876300 w 8108950"/>
              <a:gd name="connsiteY155" fmla="*/ 412750 h 4991100"/>
              <a:gd name="connsiteX156" fmla="*/ 939800 w 8108950"/>
              <a:gd name="connsiteY156" fmla="*/ 387350 h 4991100"/>
              <a:gd name="connsiteX157" fmla="*/ 1016000 w 8108950"/>
              <a:gd name="connsiteY157" fmla="*/ 374650 h 4991100"/>
              <a:gd name="connsiteX158" fmla="*/ 1041400 w 8108950"/>
              <a:gd name="connsiteY158" fmla="*/ 406400 h 4991100"/>
              <a:gd name="connsiteX159" fmla="*/ 1028700 w 8108950"/>
              <a:gd name="connsiteY159" fmla="*/ 450850 h 4991100"/>
              <a:gd name="connsiteX160" fmla="*/ 1054100 w 8108950"/>
              <a:gd name="connsiteY160" fmla="*/ 469900 h 4991100"/>
              <a:gd name="connsiteX161" fmla="*/ 1092200 w 8108950"/>
              <a:gd name="connsiteY161" fmla="*/ 476250 h 4991100"/>
              <a:gd name="connsiteX162" fmla="*/ 1123950 w 8108950"/>
              <a:gd name="connsiteY162" fmla="*/ 469900 h 4991100"/>
              <a:gd name="connsiteX163" fmla="*/ 1149350 w 8108950"/>
              <a:gd name="connsiteY163" fmla="*/ 438150 h 4991100"/>
              <a:gd name="connsiteX164" fmla="*/ 1174750 w 8108950"/>
              <a:gd name="connsiteY164" fmla="*/ 406400 h 4991100"/>
              <a:gd name="connsiteX165" fmla="*/ 1219200 w 8108950"/>
              <a:gd name="connsiteY165" fmla="*/ 444500 h 4991100"/>
              <a:gd name="connsiteX166" fmla="*/ 1244600 w 8108950"/>
              <a:gd name="connsiteY166" fmla="*/ 438150 h 4991100"/>
              <a:gd name="connsiteX167" fmla="*/ 1263650 w 8108950"/>
              <a:gd name="connsiteY167" fmla="*/ 457200 h 4991100"/>
              <a:gd name="connsiteX168" fmla="*/ 1320800 w 8108950"/>
              <a:gd name="connsiteY168" fmla="*/ 482600 h 4991100"/>
              <a:gd name="connsiteX169" fmla="*/ 1365250 w 8108950"/>
              <a:gd name="connsiteY169" fmla="*/ 450850 h 4991100"/>
              <a:gd name="connsiteX170" fmla="*/ 1397000 w 8108950"/>
              <a:gd name="connsiteY170" fmla="*/ 482600 h 4991100"/>
              <a:gd name="connsiteX171" fmla="*/ 1460500 w 8108950"/>
              <a:gd name="connsiteY171" fmla="*/ 527050 h 4991100"/>
              <a:gd name="connsiteX172" fmla="*/ 1530350 w 8108950"/>
              <a:gd name="connsiteY172" fmla="*/ 533400 h 4991100"/>
              <a:gd name="connsiteX173" fmla="*/ 1612900 w 8108950"/>
              <a:gd name="connsiteY173" fmla="*/ 533400 h 4991100"/>
              <a:gd name="connsiteX174" fmla="*/ 1663700 w 8108950"/>
              <a:gd name="connsiteY174" fmla="*/ 539750 h 4991100"/>
              <a:gd name="connsiteX175" fmla="*/ 1771650 w 8108950"/>
              <a:gd name="connsiteY175" fmla="*/ 590550 h 4991100"/>
              <a:gd name="connsiteX176" fmla="*/ 1860550 w 8108950"/>
              <a:gd name="connsiteY176" fmla="*/ 603250 h 4991100"/>
              <a:gd name="connsiteX177" fmla="*/ 1898650 w 8108950"/>
              <a:gd name="connsiteY177" fmla="*/ 609600 h 4991100"/>
              <a:gd name="connsiteX178" fmla="*/ 1981200 w 8108950"/>
              <a:gd name="connsiteY178" fmla="*/ 666750 h 4991100"/>
              <a:gd name="connsiteX179" fmla="*/ 2108200 w 8108950"/>
              <a:gd name="connsiteY179" fmla="*/ 704850 h 4991100"/>
              <a:gd name="connsiteX180" fmla="*/ 2247900 w 8108950"/>
              <a:gd name="connsiteY180" fmla="*/ 736600 h 4991100"/>
              <a:gd name="connsiteX181" fmla="*/ 2368550 w 8108950"/>
              <a:gd name="connsiteY181" fmla="*/ 781050 h 4991100"/>
              <a:gd name="connsiteX182" fmla="*/ 2463800 w 8108950"/>
              <a:gd name="connsiteY182" fmla="*/ 812800 h 4991100"/>
              <a:gd name="connsiteX183" fmla="*/ 2533650 w 8108950"/>
              <a:gd name="connsiteY183" fmla="*/ 831850 h 4991100"/>
              <a:gd name="connsiteX184" fmla="*/ 2533650 w 8108950"/>
              <a:gd name="connsiteY184" fmla="*/ 831850 h 4991100"/>
              <a:gd name="connsiteX185" fmla="*/ 2679700 w 8108950"/>
              <a:gd name="connsiteY185" fmla="*/ 850900 h 4991100"/>
              <a:gd name="connsiteX186" fmla="*/ 2813050 w 8108950"/>
              <a:gd name="connsiteY186" fmla="*/ 857250 h 4991100"/>
              <a:gd name="connsiteX187" fmla="*/ 2921000 w 8108950"/>
              <a:gd name="connsiteY187" fmla="*/ 825500 h 4991100"/>
              <a:gd name="connsiteX188" fmla="*/ 3060700 w 8108950"/>
              <a:gd name="connsiteY188" fmla="*/ 787400 h 4991100"/>
              <a:gd name="connsiteX189" fmla="*/ 3143250 w 8108950"/>
              <a:gd name="connsiteY189" fmla="*/ 774700 h 4991100"/>
              <a:gd name="connsiteX190" fmla="*/ 3238500 w 8108950"/>
              <a:gd name="connsiteY190" fmla="*/ 768350 h 4991100"/>
              <a:gd name="connsiteX191" fmla="*/ 3416300 w 8108950"/>
              <a:gd name="connsiteY191" fmla="*/ 768350 h 4991100"/>
              <a:gd name="connsiteX192" fmla="*/ 3517900 w 8108950"/>
              <a:gd name="connsiteY192" fmla="*/ 755650 h 4991100"/>
              <a:gd name="connsiteX193" fmla="*/ 3568700 w 8108950"/>
              <a:gd name="connsiteY193" fmla="*/ 723900 h 4991100"/>
              <a:gd name="connsiteX194" fmla="*/ 3638550 w 8108950"/>
              <a:gd name="connsiteY194" fmla="*/ 692150 h 4991100"/>
              <a:gd name="connsiteX195" fmla="*/ 3670300 w 8108950"/>
              <a:gd name="connsiteY195" fmla="*/ 660400 h 4991100"/>
              <a:gd name="connsiteX196" fmla="*/ 3727450 w 8108950"/>
              <a:gd name="connsiteY196" fmla="*/ 641350 h 4991100"/>
              <a:gd name="connsiteX197" fmla="*/ 3778250 w 8108950"/>
              <a:gd name="connsiteY197" fmla="*/ 609600 h 4991100"/>
              <a:gd name="connsiteX198" fmla="*/ 3797300 w 8108950"/>
              <a:gd name="connsiteY198" fmla="*/ 590550 h 4991100"/>
              <a:gd name="connsiteX199" fmla="*/ 3879850 w 8108950"/>
              <a:gd name="connsiteY199" fmla="*/ 546100 h 4991100"/>
              <a:gd name="connsiteX200" fmla="*/ 3937000 w 8108950"/>
              <a:gd name="connsiteY200" fmla="*/ 520700 h 4991100"/>
              <a:gd name="connsiteX201" fmla="*/ 3956050 w 8108950"/>
              <a:gd name="connsiteY201" fmla="*/ 457200 h 4991100"/>
              <a:gd name="connsiteX202" fmla="*/ 4044950 w 8108950"/>
              <a:gd name="connsiteY202" fmla="*/ 355600 h 4991100"/>
              <a:gd name="connsiteX203" fmla="*/ 4108450 w 8108950"/>
              <a:gd name="connsiteY203" fmla="*/ 298450 h 4991100"/>
              <a:gd name="connsiteX204" fmla="*/ 4108450 w 8108950"/>
              <a:gd name="connsiteY204" fmla="*/ 298450 h 4991100"/>
              <a:gd name="connsiteX205" fmla="*/ 4222750 w 8108950"/>
              <a:gd name="connsiteY205" fmla="*/ 234950 h 4991100"/>
              <a:gd name="connsiteX206" fmla="*/ 4273550 w 8108950"/>
              <a:gd name="connsiteY206" fmla="*/ 177800 h 4991100"/>
              <a:gd name="connsiteX207" fmla="*/ 4337050 w 8108950"/>
              <a:gd name="connsiteY207" fmla="*/ 133350 h 4991100"/>
              <a:gd name="connsiteX208" fmla="*/ 4400550 w 8108950"/>
              <a:gd name="connsiteY208" fmla="*/ 120650 h 4991100"/>
              <a:gd name="connsiteX209" fmla="*/ 4464050 w 8108950"/>
              <a:gd name="connsiteY209" fmla="*/ 95250 h 4991100"/>
              <a:gd name="connsiteX210" fmla="*/ 4540250 w 8108950"/>
              <a:gd name="connsiteY210" fmla="*/ 38100 h 4991100"/>
              <a:gd name="connsiteX211" fmla="*/ 4622800 w 8108950"/>
              <a:gd name="connsiteY211" fmla="*/ 19050 h 4991100"/>
              <a:gd name="connsiteX212" fmla="*/ 4718050 w 8108950"/>
              <a:gd name="connsiteY212" fmla="*/ 12700 h 4991100"/>
              <a:gd name="connsiteX213" fmla="*/ 4756150 w 8108950"/>
              <a:gd name="connsiteY213" fmla="*/ 0 h 4991100"/>
              <a:gd name="connsiteX214" fmla="*/ 4883150 w 8108950"/>
              <a:gd name="connsiteY214" fmla="*/ 69850 h 4991100"/>
              <a:gd name="connsiteX215" fmla="*/ 4972050 w 8108950"/>
              <a:gd name="connsiteY215" fmla="*/ 101600 h 4991100"/>
              <a:gd name="connsiteX216" fmla="*/ 5054600 w 8108950"/>
              <a:gd name="connsiteY216" fmla="*/ 120650 h 4991100"/>
              <a:gd name="connsiteX217" fmla="*/ 5200650 w 8108950"/>
              <a:gd name="connsiteY217" fmla="*/ 152400 h 4991100"/>
              <a:gd name="connsiteX218" fmla="*/ 5295900 w 8108950"/>
              <a:gd name="connsiteY218" fmla="*/ 184150 h 4991100"/>
              <a:gd name="connsiteX219" fmla="*/ 5391150 w 8108950"/>
              <a:gd name="connsiteY219" fmla="*/ 215900 h 4991100"/>
              <a:gd name="connsiteX220" fmla="*/ 5461000 w 8108950"/>
              <a:gd name="connsiteY220" fmla="*/ 260350 h 4991100"/>
              <a:gd name="connsiteX221" fmla="*/ 5461000 w 8108950"/>
              <a:gd name="connsiteY221" fmla="*/ 260350 h 4991100"/>
              <a:gd name="connsiteX222" fmla="*/ 5575300 w 8108950"/>
              <a:gd name="connsiteY222" fmla="*/ 298450 h 4991100"/>
              <a:gd name="connsiteX223" fmla="*/ 5645150 w 8108950"/>
              <a:gd name="connsiteY223" fmla="*/ 323850 h 4991100"/>
              <a:gd name="connsiteX224" fmla="*/ 5708650 w 8108950"/>
              <a:gd name="connsiteY224" fmla="*/ 323850 h 4991100"/>
              <a:gd name="connsiteX225" fmla="*/ 5784850 w 8108950"/>
              <a:gd name="connsiteY225" fmla="*/ 355600 h 4991100"/>
              <a:gd name="connsiteX226" fmla="*/ 5822950 w 8108950"/>
              <a:gd name="connsiteY226" fmla="*/ 381000 h 4991100"/>
              <a:gd name="connsiteX227" fmla="*/ 5892800 w 8108950"/>
              <a:gd name="connsiteY227" fmla="*/ 450850 h 4991100"/>
              <a:gd name="connsiteX228" fmla="*/ 6013450 w 8108950"/>
              <a:gd name="connsiteY228" fmla="*/ 450850 h 4991100"/>
              <a:gd name="connsiteX229" fmla="*/ 6064250 w 8108950"/>
              <a:gd name="connsiteY229" fmla="*/ 482600 h 4991100"/>
              <a:gd name="connsiteX230" fmla="*/ 6153150 w 8108950"/>
              <a:gd name="connsiteY230" fmla="*/ 520700 h 4991100"/>
              <a:gd name="connsiteX231" fmla="*/ 6210300 w 8108950"/>
              <a:gd name="connsiteY231" fmla="*/ 552450 h 4991100"/>
              <a:gd name="connsiteX232" fmla="*/ 6324600 w 8108950"/>
              <a:gd name="connsiteY232" fmla="*/ 584200 h 4991100"/>
              <a:gd name="connsiteX233" fmla="*/ 6394450 w 8108950"/>
              <a:gd name="connsiteY233" fmla="*/ 628650 h 4991100"/>
              <a:gd name="connsiteX234" fmla="*/ 6489700 w 8108950"/>
              <a:gd name="connsiteY234" fmla="*/ 647700 h 4991100"/>
              <a:gd name="connsiteX235" fmla="*/ 6527800 w 8108950"/>
              <a:gd name="connsiteY235" fmla="*/ 692150 h 4991100"/>
              <a:gd name="connsiteX236" fmla="*/ 6578600 w 8108950"/>
              <a:gd name="connsiteY236" fmla="*/ 742950 h 4991100"/>
              <a:gd name="connsiteX237" fmla="*/ 6623050 w 8108950"/>
              <a:gd name="connsiteY237" fmla="*/ 762000 h 4991100"/>
              <a:gd name="connsiteX238" fmla="*/ 6680200 w 8108950"/>
              <a:gd name="connsiteY238" fmla="*/ 781050 h 4991100"/>
              <a:gd name="connsiteX239" fmla="*/ 6743700 w 8108950"/>
              <a:gd name="connsiteY239" fmla="*/ 831850 h 4991100"/>
              <a:gd name="connsiteX240" fmla="*/ 6813550 w 8108950"/>
              <a:gd name="connsiteY240" fmla="*/ 863600 h 4991100"/>
              <a:gd name="connsiteX241" fmla="*/ 6826250 w 8108950"/>
              <a:gd name="connsiteY241" fmla="*/ 901700 h 4991100"/>
              <a:gd name="connsiteX242" fmla="*/ 6927850 w 8108950"/>
              <a:gd name="connsiteY242" fmla="*/ 939800 h 4991100"/>
              <a:gd name="connsiteX243" fmla="*/ 7016750 w 8108950"/>
              <a:gd name="connsiteY243" fmla="*/ 1016000 h 4991100"/>
              <a:gd name="connsiteX244" fmla="*/ 7086600 w 8108950"/>
              <a:gd name="connsiteY244" fmla="*/ 1047750 h 4991100"/>
              <a:gd name="connsiteX245" fmla="*/ 7219950 w 8108950"/>
              <a:gd name="connsiteY245" fmla="*/ 1117600 h 4991100"/>
              <a:gd name="connsiteX246" fmla="*/ 7258050 w 8108950"/>
              <a:gd name="connsiteY246" fmla="*/ 1206500 h 4991100"/>
              <a:gd name="connsiteX247" fmla="*/ 7334250 w 8108950"/>
              <a:gd name="connsiteY247" fmla="*/ 1257300 h 4991100"/>
              <a:gd name="connsiteX248" fmla="*/ 7366000 w 8108950"/>
              <a:gd name="connsiteY248" fmla="*/ 1339850 h 4991100"/>
              <a:gd name="connsiteX249" fmla="*/ 7391400 w 8108950"/>
              <a:gd name="connsiteY249" fmla="*/ 1384300 h 4991100"/>
              <a:gd name="connsiteX250" fmla="*/ 7391400 w 8108950"/>
              <a:gd name="connsiteY250" fmla="*/ 1384300 h 4991100"/>
              <a:gd name="connsiteX251" fmla="*/ 7461250 w 8108950"/>
              <a:gd name="connsiteY251" fmla="*/ 1454150 h 4991100"/>
              <a:gd name="connsiteX252" fmla="*/ 7505700 w 8108950"/>
              <a:gd name="connsiteY252" fmla="*/ 1492250 h 4991100"/>
              <a:gd name="connsiteX253" fmla="*/ 7531100 w 8108950"/>
              <a:gd name="connsiteY253" fmla="*/ 1511300 h 4991100"/>
              <a:gd name="connsiteX254" fmla="*/ 7556500 w 8108950"/>
              <a:gd name="connsiteY254" fmla="*/ 1606550 h 4991100"/>
              <a:gd name="connsiteX255" fmla="*/ 7581900 w 8108950"/>
              <a:gd name="connsiteY255" fmla="*/ 1644650 h 4991100"/>
              <a:gd name="connsiteX256" fmla="*/ 7607300 w 8108950"/>
              <a:gd name="connsiteY256" fmla="*/ 1676400 h 4991100"/>
              <a:gd name="connsiteX257" fmla="*/ 7651750 w 8108950"/>
              <a:gd name="connsiteY257" fmla="*/ 1701800 h 4991100"/>
              <a:gd name="connsiteX258" fmla="*/ 7683500 w 8108950"/>
              <a:gd name="connsiteY258" fmla="*/ 1727200 h 4991100"/>
              <a:gd name="connsiteX259" fmla="*/ 7772400 w 8108950"/>
              <a:gd name="connsiteY259" fmla="*/ 1727200 h 4991100"/>
              <a:gd name="connsiteX260" fmla="*/ 7797800 w 8108950"/>
              <a:gd name="connsiteY260" fmla="*/ 1752600 h 4991100"/>
              <a:gd name="connsiteX261" fmla="*/ 7854950 w 8108950"/>
              <a:gd name="connsiteY261" fmla="*/ 1790700 h 4991100"/>
              <a:gd name="connsiteX262" fmla="*/ 7924800 w 8108950"/>
              <a:gd name="connsiteY262" fmla="*/ 1822450 h 4991100"/>
              <a:gd name="connsiteX263" fmla="*/ 7962900 w 8108950"/>
              <a:gd name="connsiteY263" fmla="*/ 1854200 h 4991100"/>
              <a:gd name="connsiteX264" fmla="*/ 8032750 w 8108950"/>
              <a:gd name="connsiteY264" fmla="*/ 1911350 h 4991100"/>
              <a:gd name="connsiteX265" fmla="*/ 8051800 w 8108950"/>
              <a:gd name="connsiteY265" fmla="*/ 1949450 h 4991100"/>
              <a:gd name="connsiteX266" fmla="*/ 8083550 w 8108950"/>
              <a:gd name="connsiteY266" fmla="*/ 2012950 h 4991100"/>
              <a:gd name="connsiteX267" fmla="*/ 8108950 w 8108950"/>
              <a:gd name="connsiteY267" fmla="*/ 2070100 h 4991100"/>
              <a:gd name="connsiteX268" fmla="*/ 8108950 w 8108950"/>
              <a:gd name="connsiteY268" fmla="*/ 2139950 h 4991100"/>
              <a:gd name="connsiteX269" fmla="*/ 8108950 w 8108950"/>
              <a:gd name="connsiteY269" fmla="*/ 2139950 h 4991100"/>
              <a:gd name="connsiteX270" fmla="*/ 8045450 w 8108950"/>
              <a:gd name="connsiteY270" fmla="*/ 2228850 h 4991100"/>
              <a:gd name="connsiteX271" fmla="*/ 8039100 w 8108950"/>
              <a:gd name="connsiteY271" fmla="*/ 2254250 h 4991100"/>
              <a:gd name="connsiteX272" fmla="*/ 7994650 w 8108950"/>
              <a:gd name="connsiteY272" fmla="*/ 2298700 h 4991100"/>
              <a:gd name="connsiteX273" fmla="*/ 7931150 w 8108950"/>
              <a:gd name="connsiteY273" fmla="*/ 2393950 h 4991100"/>
              <a:gd name="connsiteX274" fmla="*/ 7861300 w 8108950"/>
              <a:gd name="connsiteY274" fmla="*/ 2425700 h 4991100"/>
              <a:gd name="connsiteX275" fmla="*/ 7791450 w 8108950"/>
              <a:gd name="connsiteY275" fmla="*/ 2438400 h 4991100"/>
              <a:gd name="connsiteX276" fmla="*/ 7715250 w 8108950"/>
              <a:gd name="connsiteY276" fmla="*/ 2495550 h 4991100"/>
              <a:gd name="connsiteX277" fmla="*/ 7651750 w 8108950"/>
              <a:gd name="connsiteY277" fmla="*/ 2527300 h 4991100"/>
              <a:gd name="connsiteX278" fmla="*/ 7607300 w 8108950"/>
              <a:gd name="connsiteY278" fmla="*/ 2546350 h 4991100"/>
              <a:gd name="connsiteX279" fmla="*/ 7607300 w 8108950"/>
              <a:gd name="connsiteY279" fmla="*/ 2546350 h 4991100"/>
              <a:gd name="connsiteX280" fmla="*/ 7581900 w 8108950"/>
              <a:gd name="connsiteY280" fmla="*/ 2616200 h 4991100"/>
              <a:gd name="connsiteX281" fmla="*/ 7531100 w 8108950"/>
              <a:gd name="connsiteY281" fmla="*/ 2641600 h 4991100"/>
              <a:gd name="connsiteX282" fmla="*/ 7512050 w 8108950"/>
              <a:gd name="connsiteY282" fmla="*/ 2667000 h 4991100"/>
              <a:gd name="connsiteX283" fmla="*/ 7493000 w 8108950"/>
              <a:gd name="connsiteY283" fmla="*/ 2711450 h 4991100"/>
              <a:gd name="connsiteX284" fmla="*/ 7467600 w 8108950"/>
              <a:gd name="connsiteY284" fmla="*/ 2806700 h 4991100"/>
              <a:gd name="connsiteX285" fmla="*/ 7353300 w 8108950"/>
              <a:gd name="connsiteY285" fmla="*/ 2844800 h 4991100"/>
              <a:gd name="connsiteX286" fmla="*/ 7283450 w 8108950"/>
              <a:gd name="connsiteY286" fmla="*/ 2870200 h 4991100"/>
              <a:gd name="connsiteX287" fmla="*/ 7219950 w 8108950"/>
              <a:gd name="connsiteY287" fmla="*/ 2844800 h 4991100"/>
              <a:gd name="connsiteX288" fmla="*/ 7169150 w 8108950"/>
              <a:gd name="connsiteY288" fmla="*/ 2825750 h 4991100"/>
              <a:gd name="connsiteX289" fmla="*/ 7131050 w 8108950"/>
              <a:gd name="connsiteY289" fmla="*/ 2806700 h 4991100"/>
              <a:gd name="connsiteX290" fmla="*/ 7061200 w 8108950"/>
              <a:gd name="connsiteY290" fmla="*/ 2806700 h 4991100"/>
              <a:gd name="connsiteX291" fmla="*/ 7048500 w 8108950"/>
              <a:gd name="connsiteY291" fmla="*/ 2813050 h 4991100"/>
              <a:gd name="connsiteX292" fmla="*/ 6978650 w 8108950"/>
              <a:gd name="connsiteY292" fmla="*/ 2774950 h 4991100"/>
              <a:gd name="connsiteX293" fmla="*/ 6921500 w 8108950"/>
              <a:gd name="connsiteY293" fmla="*/ 2800350 h 4991100"/>
              <a:gd name="connsiteX294" fmla="*/ 6858000 w 8108950"/>
              <a:gd name="connsiteY294" fmla="*/ 2832100 h 4991100"/>
              <a:gd name="connsiteX295" fmla="*/ 6826250 w 8108950"/>
              <a:gd name="connsiteY295" fmla="*/ 2863850 h 4991100"/>
              <a:gd name="connsiteX296" fmla="*/ 6826250 w 8108950"/>
              <a:gd name="connsiteY296" fmla="*/ 2882900 h 4991100"/>
              <a:gd name="connsiteX297" fmla="*/ 6838950 w 8108950"/>
              <a:gd name="connsiteY297" fmla="*/ 2959100 h 4991100"/>
              <a:gd name="connsiteX298" fmla="*/ 6845300 w 8108950"/>
              <a:gd name="connsiteY298" fmla="*/ 2984500 h 4991100"/>
              <a:gd name="connsiteX299" fmla="*/ 6832600 w 8108950"/>
              <a:gd name="connsiteY299" fmla="*/ 3022600 h 4991100"/>
              <a:gd name="connsiteX300" fmla="*/ 6826250 w 8108950"/>
              <a:gd name="connsiteY300" fmla="*/ 3041650 h 4991100"/>
              <a:gd name="connsiteX301" fmla="*/ 6743700 w 8108950"/>
              <a:gd name="connsiteY301" fmla="*/ 3054350 h 4991100"/>
              <a:gd name="connsiteX302" fmla="*/ 6711950 w 8108950"/>
              <a:gd name="connsiteY302" fmla="*/ 3086100 h 4991100"/>
              <a:gd name="connsiteX303" fmla="*/ 6629400 w 8108950"/>
              <a:gd name="connsiteY303" fmla="*/ 3105150 h 4991100"/>
              <a:gd name="connsiteX304" fmla="*/ 6604000 w 8108950"/>
              <a:gd name="connsiteY304" fmla="*/ 3111500 h 4991100"/>
              <a:gd name="connsiteX305" fmla="*/ 6534150 w 8108950"/>
              <a:gd name="connsiteY305" fmla="*/ 3124200 h 4991100"/>
              <a:gd name="connsiteX306" fmla="*/ 6502400 w 8108950"/>
              <a:gd name="connsiteY306" fmla="*/ 3194050 h 4991100"/>
              <a:gd name="connsiteX307" fmla="*/ 6413500 w 8108950"/>
              <a:gd name="connsiteY307" fmla="*/ 3238500 h 4991100"/>
              <a:gd name="connsiteX308" fmla="*/ 6273800 w 8108950"/>
              <a:gd name="connsiteY308" fmla="*/ 3257550 h 4991100"/>
              <a:gd name="connsiteX309" fmla="*/ 6184900 w 8108950"/>
              <a:gd name="connsiteY309" fmla="*/ 3263900 h 4991100"/>
              <a:gd name="connsiteX310" fmla="*/ 6127750 w 8108950"/>
              <a:gd name="connsiteY310" fmla="*/ 3257550 h 4991100"/>
              <a:gd name="connsiteX311" fmla="*/ 6038850 w 8108950"/>
              <a:gd name="connsiteY311" fmla="*/ 3257550 h 4991100"/>
              <a:gd name="connsiteX312" fmla="*/ 5956300 w 8108950"/>
              <a:gd name="connsiteY312" fmla="*/ 3238500 h 4991100"/>
              <a:gd name="connsiteX313" fmla="*/ 5911850 w 8108950"/>
              <a:gd name="connsiteY313" fmla="*/ 3276600 h 4991100"/>
              <a:gd name="connsiteX314" fmla="*/ 5822950 w 8108950"/>
              <a:gd name="connsiteY314" fmla="*/ 3340100 h 4991100"/>
              <a:gd name="connsiteX315" fmla="*/ 5784850 w 8108950"/>
              <a:gd name="connsiteY315" fmla="*/ 3390900 h 4991100"/>
              <a:gd name="connsiteX316" fmla="*/ 5721350 w 8108950"/>
              <a:gd name="connsiteY316" fmla="*/ 3409950 h 4991100"/>
              <a:gd name="connsiteX317" fmla="*/ 5683250 w 8108950"/>
              <a:gd name="connsiteY317" fmla="*/ 3441700 h 4991100"/>
              <a:gd name="connsiteX318" fmla="*/ 5657850 w 8108950"/>
              <a:gd name="connsiteY318" fmla="*/ 3486150 h 4991100"/>
              <a:gd name="connsiteX319" fmla="*/ 5619750 w 8108950"/>
              <a:gd name="connsiteY319" fmla="*/ 3505200 h 4991100"/>
              <a:gd name="connsiteX320" fmla="*/ 5568950 w 8108950"/>
              <a:gd name="connsiteY320" fmla="*/ 3536950 h 4991100"/>
              <a:gd name="connsiteX321" fmla="*/ 5537200 w 8108950"/>
              <a:gd name="connsiteY321" fmla="*/ 3562350 h 4991100"/>
              <a:gd name="connsiteX322" fmla="*/ 5511800 w 8108950"/>
              <a:gd name="connsiteY322" fmla="*/ 3581400 h 4991100"/>
              <a:gd name="connsiteX323" fmla="*/ 5505450 w 8108950"/>
              <a:gd name="connsiteY323" fmla="*/ 3600450 h 4991100"/>
              <a:gd name="connsiteX324" fmla="*/ 5480050 w 8108950"/>
              <a:gd name="connsiteY324" fmla="*/ 3619500 h 4991100"/>
              <a:gd name="connsiteX325" fmla="*/ 5391150 w 8108950"/>
              <a:gd name="connsiteY325" fmla="*/ 3702050 h 4991100"/>
              <a:gd name="connsiteX326" fmla="*/ 5359400 w 8108950"/>
              <a:gd name="connsiteY326" fmla="*/ 3721100 h 4991100"/>
              <a:gd name="connsiteX327" fmla="*/ 5314950 w 8108950"/>
              <a:gd name="connsiteY327" fmla="*/ 3759200 h 4991100"/>
              <a:gd name="connsiteX328" fmla="*/ 5289550 w 8108950"/>
              <a:gd name="connsiteY328" fmla="*/ 3790950 h 4991100"/>
              <a:gd name="connsiteX329" fmla="*/ 5264150 w 8108950"/>
              <a:gd name="connsiteY329" fmla="*/ 3822700 h 4991100"/>
              <a:gd name="connsiteX330" fmla="*/ 5264150 w 8108950"/>
              <a:gd name="connsiteY330" fmla="*/ 3879850 h 4991100"/>
              <a:gd name="connsiteX331" fmla="*/ 5283200 w 8108950"/>
              <a:gd name="connsiteY331" fmla="*/ 3943350 h 4991100"/>
              <a:gd name="connsiteX332" fmla="*/ 5283200 w 8108950"/>
              <a:gd name="connsiteY332" fmla="*/ 4000500 h 4991100"/>
              <a:gd name="connsiteX333" fmla="*/ 5289550 w 8108950"/>
              <a:gd name="connsiteY333" fmla="*/ 4032250 h 4991100"/>
              <a:gd name="connsiteX334" fmla="*/ 5264150 w 8108950"/>
              <a:gd name="connsiteY334" fmla="*/ 4076700 h 4991100"/>
              <a:gd name="connsiteX335" fmla="*/ 5251450 w 8108950"/>
              <a:gd name="connsiteY335" fmla="*/ 4108450 h 4991100"/>
              <a:gd name="connsiteX336" fmla="*/ 5219700 w 8108950"/>
              <a:gd name="connsiteY336" fmla="*/ 4127500 h 4991100"/>
              <a:gd name="connsiteX337" fmla="*/ 5156200 w 8108950"/>
              <a:gd name="connsiteY337" fmla="*/ 4108450 h 4991100"/>
              <a:gd name="connsiteX338" fmla="*/ 5130800 w 8108950"/>
              <a:gd name="connsiteY338" fmla="*/ 4146550 h 4991100"/>
              <a:gd name="connsiteX339" fmla="*/ 5099050 w 8108950"/>
              <a:gd name="connsiteY339" fmla="*/ 4165600 h 4991100"/>
              <a:gd name="connsiteX340" fmla="*/ 5073650 w 8108950"/>
              <a:gd name="connsiteY340" fmla="*/ 4178300 h 4991100"/>
              <a:gd name="connsiteX341" fmla="*/ 5016500 w 8108950"/>
              <a:gd name="connsiteY341" fmla="*/ 4178300 h 4991100"/>
              <a:gd name="connsiteX342" fmla="*/ 5016500 w 8108950"/>
              <a:gd name="connsiteY342" fmla="*/ 4203700 h 4991100"/>
              <a:gd name="connsiteX343" fmla="*/ 4959350 w 8108950"/>
              <a:gd name="connsiteY343" fmla="*/ 4229100 h 4991100"/>
              <a:gd name="connsiteX344" fmla="*/ 4908550 w 8108950"/>
              <a:gd name="connsiteY344" fmla="*/ 4235450 h 4991100"/>
              <a:gd name="connsiteX345" fmla="*/ 4883150 w 8108950"/>
              <a:gd name="connsiteY345" fmla="*/ 4248150 h 4991100"/>
              <a:gd name="connsiteX346" fmla="*/ 4845050 w 8108950"/>
              <a:gd name="connsiteY346" fmla="*/ 4267200 h 4991100"/>
              <a:gd name="connsiteX347" fmla="*/ 4826000 w 8108950"/>
              <a:gd name="connsiteY347" fmla="*/ 4292600 h 4991100"/>
              <a:gd name="connsiteX348" fmla="*/ 4794250 w 8108950"/>
              <a:gd name="connsiteY348" fmla="*/ 4292600 h 4991100"/>
              <a:gd name="connsiteX349" fmla="*/ 4794250 w 8108950"/>
              <a:gd name="connsiteY349" fmla="*/ 4330700 h 4991100"/>
              <a:gd name="connsiteX350" fmla="*/ 4756150 w 8108950"/>
              <a:gd name="connsiteY350" fmla="*/ 4337050 h 4991100"/>
              <a:gd name="connsiteX351" fmla="*/ 4756150 w 8108950"/>
              <a:gd name="connsiteY351" fmla="*/ 4375150 h 4991100"/>
              <a:gd name="connsiteX352" fmla="*/ 4743450 w 8108950"/>
              <a:gd name="connsiteY352" fmla="*/ 4387850 h 4991100"/>
              <a:gd name="connsiteX353" fmla="*/ 4756150 w 8108950"/>
              <a:gd name="connsiteY353" fmla="*/ 4438650 h 4991100"/>
              <a:gd name="connsiteX354" fmla="*/ 4756150 w 8108950"/>
              <a:gd name="connsiteY354" fmla="*/ 4464050 h 4991100"/>
              <a:gd name="connsiteX355" fmla="*/ 4806950 w 8108950"/>
              <a:gd name="connsiteY355" fmla="*/ 4476750 h 4991100"/>
              <a:gd name="connsiteX356" fmla="*/ 4838700 w 8108950"/>
              <a:gd name="connsiteY356" fmla="*/ 4546600 h 4991100"/>
              <a:gd name="connsiteX357" fmla="*/ 4876800 w 8108950"/>
              <a:gd name="connsiteY357" fmla="*/ 4578350 h 4991100"/>
              <a:gd name="connsiteX358" fmla="*/ 4921250 w 8108950"/>
              <a:gd name="connsiteY358" fmla="*/ 4591050 h 4991100"/>
              <a:gd name="connsiteX359" fmla="*/ 4940300 w 8108950"/>
              <a:gd name="connsiteY359" fmla="*/ 4597400 h 4991100"/>
              <a:gd name="connsiteX360" fmla="*/ 4959350 w 8108950"/>
              <a:gd name="connsiteY360" fmla="*/ 4603750 h 4991100"/>
              <a:gd name="connsiteX361" fmla="*/ 4984750 w 8108950"/>
              <a:gd name="connsiteY361" fmla="*/ 4597400 h 4991100"/>
              <a:gd name="connsiteX362" fmla="*/ 4959350 w 8108950"/>
              <a:gd name="connsiteY362" fmla="*/ 4572000 h 4991100"/>
              <a:gd name="connsiteX363" fmla="*/ 4959350 w 8108950"/>
              <a:gd name="connsiteY363" fmla="*/ 4514850 h 4991100"/>
              <a:gd name="connsiteX364" fmla="*/ 4978400 w 8108950"/>
              <a:gd name="connsiteY364" fmla="*/ 4495800 h 4991100"/>
              <a:gd name="connsiteX365" fmla="*/ 4978400 w 8108950"/>
              <a:gd name="connsiteY365" fmla="*/ 4381500 h 499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</a:cxnLst>
            <a:rect l="l" t="t" r="r" b="b"/>
            <a:pathLst>
              <a:path w="8108950" h="4991100">
                <a:moveTo>
                  <a:pt x="4978400" y="4381500"/>
                </a:moveTo>
                <a:lnTo>
                  <a:pt x="5029200" y="4502150"/>
                </a:lnTo>
                <a:lnTo>
                  <a:pt x="5048250" y="4629150"/>
                </a:lnTo>
                <a:lnTo>
                  <a:pt x="5099050" y="4673600"/>
                </a:lnTo>
                <a:lnTo>
                  <a:pt x="5067300" y="4730750"/>
                </a:lnTo>
                <a:lnTo>
                  <a:pt x="5029200" y="4819650"/>
                </a:lnTo>
                <a:lnTo>
                  <a:pt x="5029200" y="4819650"/>
                </a:lnTo>
                <a:lnTo>
                  <a:pt x="4984750" y="4889500"/>
                </a:lnTo>
                <a:lnTo>
                  <a:pt x="4946650" y="4902200"/>
                </a:lnTo>
                <a:lnTo>
                  <a:pt x="4883150" y="4933950"/>
                </a:lnTo>
                <a:lnTo>
                  <a:pt x="4762500" y="4965700"/>
                </a:lnTo>
                <a:lnTo>
                  <a:pt x="4673600" y="4991100"/>
                </a:lnTo>
                <a:lnTo>
                  <a:pt x="4591050" y="4978400"/>
                </a:lnTo>
                <a:lnTo>
                  <a:pt x="4483100" y="4978400"/>
                </a:lnTo>
                <a:lnTo>
                  <a:pt x="4375150" y="4978400"/>
                </a:lnTo>
                <a:lnTo>
                  <a:pt x="4260850" y="4946650"/>
                </a:lnTo>
                <a:lnTo>
                  <a:pt x="4171950" y="4921250"/>
                </a:lnTo>
                <a:lnTo>
                  <a:pt x="4133850" y="4895850"/>
                </a:lnTo>
                <a:lnTo>
                  <a:pt x="4133850" y="4819650"/>
                </a:lnTo>
                <a:lnTo>
                  <a:pt x="4178300" y="4775200"/>
                </a:lnTo>
                <a:lnTo>
                  <a:pt x="4254500" y="4743450"/>
                </a:lnTo>
                <a:lnTo>
                  <a:pt x="4318000" y="4724400"/>
                </a:lnTo>
                <a:lnTo>
                  <a:pt x="4349750" y="4648200"/>
                </a:lnTo>
                <a:lnTo>
                  <a:pt x="4438650" y="4610100"/>
                </a:lnTo>
                <a:lnTo>
                  <a:pt x="4495800" y="4565650"/>
                </a:lnTo>
                <a:lnTo>
                  <a:pt x="4546600" y="4540250"/>
                </a:lnTo>
                <a:lnTo>
                  <a:pt x="4635500" y="4552950"/>
                </a:lnTo>
                <a:lnTo>
                  <a:pt x="4667250" y="4483100"/>
                </a:lnTo>
                <a:lnTo>
                  <a:pt x="4660900" y="4406900"/>
                </a:lnTo>
                <a:lnTo>
                  <a:pt x="4635500" y="4387850"/>
                </a:lnTo>
                <a:lnTo>
                  <a:pt x="4584700" y="4368800"/>
                </a:lnTo>
                <a:lnTo>
                  <a:pt x="4578350" y="4362450"/>
                </a:lnTo>
                <a:lnTo>
                  <a:pt x="4622800" y="4324350"/>
                </a:lnTo>
                <a:lnTo>
                  <a:pt x="4629150" y="4260850"/>
                </a:lnTo>
                <a:lnTo>
                  <a:pt x="4660900" y="4216400"/>
                </a:lnTo>
                <a:lnTo>
                  <a:pt x="4660900" y="4146550"/>
                </a:lnTo>
                <a:lnTo>
                  <a:pt x="4629150" y="4044950"/>
                </a:lnTo>
                <a:lnTo>
                  <a:pt x="4578350" y="3975100"/>
                </a:lnTo>
                <a:lnTo>
                  <a:pt x="4464050" y="3816350"/>
                </a:lnTo>
                <a:lnTo>
                  <a:pt x="4349750" y="3733800"/>
                </a:lnTo>
                <a:lnTo>
                  <a:pt x="4260850" y="3689350"/>
                </a:lnTo>
                <a:lnTo>
                  <a:pt x="4229100" y="3625850"/>
                </a:lnTo>
                <a:lnTo>
                  <a:pt x="4178300" y="3575050"/>
                </a:lnTo>
                <a:lnTo>
                  <a:pt x="4127500" y="3524250"/>
                </a:lnTo>
                <a:lnTo>
                  <a:pt x="4121150" y="3454400"/>
                </a:lnTo>
                <a:lnTo>
                  <a:pt x="4013200" y="3333750"/>
                </a:lnTo>
                <a:lnTo>
                  <a:pt x="3911600" y="3225800"/>
                </a:lnTo>
                <a:lnTo>
                  <a:pt x="3702050" y="3098800"/>
                </a:lnTo>
                <a:lnTo>
                  <a:pt x="3657600" y="3041650"/>
                </a:lnTo>
                <a:lnTo>
                  <a:pt x="3600450" y="3022600"/>
                </a:lnTo>
                <a:lnTo>
                  <a:pt x="3568700" y="2978150"/>
                </a:lnTo>
                <a:lnTo>
                  <a:pt x="3524250" y="2921000"/>
                </a:lnTo>
                <a:lnTo>
                  <a:pt x="3473450" y="2882900"/>
                </a:lnTo>
                <a:lnTo>
                  <a:pt x="3403600" y="2838450"/>
                </a:lnTo>
                <a:lnTo>
                  <a:pt x="3378200" y="2800350"/>
                </a:lnTo>
                <a:lnTo>
                  <a:pt x="3276600" y="2755900"/>
                </a:lnTo>
                <a:lnTo>
                  <a:pt x="3244850" y="2692400"/>
                </a:lnTo>
                <a:lnTo>
                  <a:pt x="3200400" y="2654300"/>
                </a:lnTo>
                <a:lnTo>
                  <a:pt x="3105150" y="2590800"/>
                </a:lnTo>
                <a:lnTo>
                  <a:pt x="2990850" y="2540000"/>
                </a:lnTo>
                <a:lnTo>
                  <a:pt x="2882900" y="2489200"/>
                </a:lnTo>
                <a:lnTo>
                  <a:pt x="2806700" y="2463800"/>
                </a:lnTo>
                <a:lnTo>
                  <a:pt x="2679700" y="2419350"/>
                </a:lnTo>
                <a:lnTo>
                  <a:pt x="2616200" y="2374900"/>
                </a:lnTo>
                <a:lnTo>
                  <a:pt x="2546350" y="2374900"/>
                </a:lnTo>
                <a:lnTo>
                  <a:pt x="2476500" y="2362200"/>
                </a:lnTo>
                <a:lnTo>
                  <a:pt x="2451100" y="2343150"/>
                </a:lnTo>
                <a:lnTo>
                  <a:pt x="2413000" y="2298700"/>
                </a:lnTo>
                <a:lnTo>
                  <a:pt x="2387600" y="2286000"/>
                </a:lnTo>
                <a:lnTo>
                  <a:pt x="2349500" y="2241550"/>
                </a:lnTo>
                <a:lnTo>
                  <a:pt x="2298700" y="2216150"/>
                </a:lnTo>
                <a:lnTo>
                  <a:pt x="2178050" y="2190750"/>
                </a:lnTo>
                <a:lnTo>
                  <a:pt x="2095500" y="2171700"/>
                </a:lnTo>
                <a:lnTo>
                  <a:pt x="2000250" y="2146300"/>
                </a:lnTo>
                <a:lnTo>
                  <a:pt x="1860550" y="2120900"/>
                </a:lnTo>
                <a:lnTo>
                  <a:pt x="1619250" y="2139950"/>
                </a:lnTo>
                <a:lnTo>
                  <a:pt x="1479550" y="2146300"/>
                </a:lnTo>
                <a:lnTo>
                  <a:pt x="1320800" y="2178050"/>
                </a:lnTo>
                <a:lnTo>
                  <a:pt x="1200150" y="2197100"/>
                </a:lnTo>
                <a:lnTo>
                  <a:pt x="1117600" y="2184400"/>
                </a:lnTo>
                <a:lnTo>
                  <a:pt x="1054100" y="2159000"/>
                </a:lnTo>
                <a:lnTo>
                  <a:pt x="1003300" y="2159000"/>
                </a:lnTo>
                <a:lnTo>
                  <a:pt x="939800" y="2139950"/>
                </a:lnTo>
                <a:lnTo>
                  <a:pt x="933450" y="2095500"/>
                </a:lnTo>
                <a:lnTo>
                  <a:pt x="901700" y="2044700"/>
                </a:lnTo>
                <a:lnTo>
                  <a:pt x="857250" y="1974850"/>
                </a:lnTo>
                <a:lnTo>
                  <a:pt x="793750" y="1924050"/>
                </a:lnTo>
                <a:lnTo>
                  <a:pt x="774700" y="1905000"/>
                </a:lnTo>
                <a:lnTo>
                  <a:pt x="730250" y="1866900"/>
                </a:lnTo>
                <a:lnTo>
                  <a:pt x="717550" y="1841500"/>
                </a:lnTo>
                <a:lnTo>
                  <a:pt x="704850" y="1816100"/>
                </a:lnTo>
                <a:lnTo>
                  <a:pt x="679450" y="1778000"/>
                </a:lnTo>
                <a:lnTo>
                  <a:pt x="565150" y="1727200"/>
                </a:lnTo>
                <a:lnTo>
                  <a:pt x="552450" y="1670050"/>
                </a:lnTo>
                <a:lnTo>
                  <a:pt x="546100" y="1644650"/>
                </a:lnTo>
                <a:lnTo>
                  <a:pt x="558800" y="1600200"/>
                </a:lnTo>
                <a:lnTo>
                  <a:pt x="546100" y="1562100"/>
                </a:lnTo>
                <a:lnTo>
                  <a:pt x="527050" y="1549400"/>
                </a:lnTo>
                <a:lnTo>
                  <a:pt x="476250" y="1524000"/>
                </a:lnTo>
                <a:lnTo>
                  <a:pt x="457200" y="1479550"/>
                </a:lnTo>
                <a:lnTo>
                  <a:pt x="387350" y="1422400"/>
                </a:lnTo>
                <a:lnTo>
                  <a:pt x="355600" y="1397000"/>
                </a:lnTo>
                <a:lnTo>
                  <a:pt x="336550" y="1352550"/>
                </a:lnTo>
                <a:lnTo>
                  <a:pt x="317500" y="1314450"/>
                </a:lnTo>
                <a:lnTo>
                  <a:pt x="298450" y="1276350"/>
                </a:lnTo>
                <a:lnTo>
                  <a:pt x="273050" y="1231900"/>
                </a:lnTo>
                <a:lnTo>
                  <a:pt x="215900" y="1130300"/>
                </a:lnTo>
                <a:lnTo>
                  <a:pt x="215900" y="1130300"/>
                </a:lnTo>
                <a:lnTo>
                  <a:pt x="139700" y="1060450"/>
                </a:lnTo>
                <a:lnTo>
                  <a:pt x="120650" y="1028700"/>
                </a:lnTo>
                <a:lnTo>
                  <a:pt x="114300" y="1009650"/>
                </a:lnTo>
                <a:lnTo>
                  <a:pt x="88900" y="965200"/>
                </a:lnTo>
                <a:lnTo>
                  <a:pt x="69850" y="895350"/>
                </a:lnTo>
                <a:lnTo>
                  <a:pt x="50800" y="844550"/>
                </a:lnTo>
                <a:lnTo>
                  <a:pt x="44450" y="793750"/>
                </a:lnTo>
                <a:lnTo>
                  <a:pt x="25400" y="781050"/>
                </a:lnTo>
                <a:lnTo>
                  <a:pt x="0" y="755650"/>
                </a:lnTo>
                <a:lnTo>
                  <a:pt x="0" y="698500"/>
                </a:lnTo>
                <a:lnTo>
                  <a:pt x="19050" y="647700"/>
                </a:lnTo>
                <a:lnTo>
                  <a:pt x="38100" y="635000"/>
                </a:lnTo>
                <a:lnTo>
                  <a:pt x="76200" y="673100"/>
                </a:lnTo>
                <a:lnTo>
                  <a:pt x="95250" y="717550"/>
                </a:lnTo>
                <a:lnTo>
                  <a:pt x="139700" y="698500"/>
                </a:lnTo>
                <a:lnTo>
                  <a:pt x="209550" y="692150"/>
                </a:lnTo>
                <a:lnTo>
                  <a:pt x="222250" y="666750"/>
                </a:lnTo>
                <a:lnTo>
                  <a:pt x="190500" y="641350"/>
                </a:lnTo>
                <a:lnTo>
                  <a:pt x="139700" y="641350"/>
                </a:lnTo>
                <a:lnTo>
                  <a:pt x="82550" y="622300"/>
                </a:lnTo>
                <a:lnTo>
                  <a:pt x="82550" y="571500"/>
                </a:lnTo>
                <a:lnTo>
                  <a:pt x="82550" y="508000"/>
                </a:lnTo>
                <a:lnTo>
                  <a:pt x="69850" y="457200"/>
                </a:lnTo>
                <a:lnTo>
                  <a:pt x="38100" y="406400"/>
                </a:lnTo>
                <a:lnTo>
                  <a:pt x="6350" y="374650"/>
                </a:lnTo>
                <a:lnTo>
                  <a:pt x="19050" y="317500"/>
                </a:lnTo>
                <a:lnTo>
                  <a:pt x="31750" y="273050"/>
                </a:lnTo>
                <a:lnTo>
                  <a:pt x="82550" y="203200"/>
                </a:lnTo>
                <a:lnTo>
                  <a:pt x="190500" y="209550"/>
                </a:lnTo>
                <a:lnTo>
                  <a:pt x="298450" y="228600"/>
                </a:lnTo>
                <a:lnTo>
                  <a:pt x="361950" y="209550"/>
                </a:lnTo>
                <a:lnTo>
                  <a:pt x="400050" y="234950"/>
                </a:lnTo>
                <a:lnTo>
                  <a:pt x="450850" y="292100"/>
                </a:lnTo>
                <a:lnTo>
                  <a:pt x="501650" y="368300"/>
                </a:lnTo>
                <a:lnTo>
                  <a:pt x="565150" y="457200"/>
                </a:lnTo>
                <a:lnTo>
                  <a:pt x="558800" y="520700"/>
                </a:lnTo>
                <a:lnTo>
                  <a:pt x="558800" y="546100"/>
                </a:lnTo>
                <a:lnTo>
                  <a:pt x="571500" y="577850"/>
                </a:lnTo>
                <a:lnTo>
                  <a:pt x="571500" y="577850"/>
                </a:lnTo>
                <a:lnTo>
                  <a:pt x="698500" y="533400"/>
                </a:lnTo>
                <a:lnTo>
                  <a:pt x="736600" y="482600"/>
                </a:lnTo>
                <a:lnTo>
                  <a:pt x="793750" y="444500"/>
                </a:lnTo>
                <a:lnTo>
                  <a:pt x="819150" y="501650"/>
                </a:lnTo>
                <a:lnTo>
                  <a:pt x="850900" y="520700"/>
                </a:lnTo>
                <a:lnTo>
                  <a:pt x="889000" y="508000"/>
                </a:lnTo>
                <a:lnTo>
                  <a:pt x="869950" y="482600"/>
                </a:lnTo>
                <a:lnTo>
                  <a:pt x="850900" y="450850"/>
                </a:lnTo>
                <a:lnTo>
                  <a:pt x="876300" y="412750"/>
                </a:lnTo>
                <a:lnTo>
                  <a:pt x="939800" y="387350"/>
                </a:lnTo>
                <a:lnTo>
                  <a:pt x="1016000" y="374650"/>
                </a:lnTo>
                <a:lnTo>
                  <a:pt x="1041400" y="406400"/>
                </a:lnTo>
                <a:lnTo>
                  <a:pt x="1028700" y="450850"/>
                </a:lnTo>
                <a:lnTo>
                  <a:pt x="1054100" y="469900"/>
                </a:lnTo>
                <a:lnTo>
                  <a:pt x="1092200" y="476250"/>
                </a:lnTo>
                <a:lnTo>
                  <a:pt x="1123950" y="469900"/>
                </a:lnTo>
                <a:lnTo>
                  <a:pt x="1149350" y="438150"/>
                </a:lnTo>
                <a:lnTo>
                  <a:pt x="1174750" y="406400"/>
                </a:lnTo>
                <a:lnTo>
                  <a:pt x="1219200" y="444500"/>
                </a:lnTo>
                <a:lnTo>
                  <a:pt x="1244600" y="438150"/>
                </a:lnTo>
                <a:lnTo>
                  <a:pt x="1263650" y="457200"/>
                </a:lnTo>
                <a:lnTo>
                  <a:pt x="1320800" y="482600"/>
                </a:lnTo>
                <a:lnTo>
                  <a:pt x="1365250" y="450850"/>
                </a:lnTo>
                <a:lnTo>
                  <a:pt x="1397000" y="482600"/>
                </a:lnTo>
                <a:lnTo>
                  <a:pt x="1460500" y="527050"/>
                </a:lnTo>
                <a:lnTo>
                  <a:pt x="1530350" y="533400"/>
                </a:lnTo>
                <a:lnTo>
                  <a:pt x="1612900" y="533400"/>
                </a:lnTo>
                <a:lnTo>
                  <a:pt x="1663700" y="539750"/>
                </a:lnTo>
                <a:lnTo>
                  <a:pt x="1771650" y="590550"/>
                </a:lnTo>
                <a:lnTo>
                  <a:pt x="1860550" y="603250"/>
                </a:lnTo>
                <a:lnTo>
                  <a:pt x="1898650" y="609600"/>
                </a:lnTo>
                <a:lnTo>
                  <a:pt x="1981200" y="666750"/>
                </a:lnTo>
                <a:lnTo>
                  <a:pt x="2108200" y="704850"/>
                </a:lnTo>
                <a:lnTo>
                  <a:pt x="2247900" y="736600"/>
                </a:lnTo>
                <a:lnTo>
                  <a:pt x="2368550" y="781050"/>
                </a:lnTo>
                <a:lnTo>
                  <a:pt x="2463800" y="812800"/>
                </a:lnTo>
                <a:lnTo>
                  <a:pt x="2533650" y="831850"/>
                </a:lnTo>
                <a:lnTo>
                  <a:pt x="2533650" y="831850"/>
                </a:lnTo>
                <a:lnTo>
                  <a:pt x="2679700" y="850900"/>
                </a:lnTo>
                <a:lnTo>
                  <a:pt x="2813050" y="857250"/>
                </a:lnTo>
                <a:lnTo>
                  <a:pt x="2921000" y="825500"/>
                </a:lnTo>
                <a:lnTo>
                  <a:pt x="3060700" y="787400"/>
                </a:lnTo>
                <a:lnTo>
                  <a:pt x="3143250" y="774700"/>
                </a:lnTo>
                <a:lnTo>
                  <a:pt x="3238500" y="768350"/>
                </a:lnTo>
                <a:lnTo>
                  <a:pt x="3416300" y="768350"/>
                </a:lnTo>
                <a:lnTo>
                  <a:pt x="3517900" y="755650"/>
                </a:lnTo>
                <a:lnTo>
                  <a:pt x="3568700" y="723900"/>
                </a:lnTo>
                <a:lnTo>
                  <a:pt x="3638550" y="692150"/>
                </a:lnTo>
                <a:lnTo>
                  <a:pt x="3670300" y="660400"/>
                </a:lnTo>
                <a:lnTo>
                  <a:pt x="3727450" y="641350"/>
                </a:lnTo>
                <a:lnTo>
                  <a:pt x="3778250" y="609600"/>
                </a:lnTo>
                <a:lnTo>
                  <a:pt x="3797300" y="590550"/>
                </a:lnTo>
                <a:lnTo>
                  <a:pt x="3879850" y="546100"/>
                </a:lnTo>
                <a:lnTo>
                  <a:pt x="3937000" y="520700"/>
                </a:lnTo>
                <a:lnTo>
                  <a:pt x="3956050" y="457200"/>
                </a:lnTo>
                <a:lnTo>
                  <a:pt x="4044950" y="355600"/>
                </a:lnTo>
                <a:lnTo>
                  <a:pt x="4108450" y="298450"/>
                </a:lnTo>
                <a:lnTo>
                  <a:pt x="4108450" y="298450"/>
                </a:lnTo>
                <a:lnTo>
                  <a:pt x="4222750" y="234950"/>
                </a:lnTo>
                <a:lnTo>
                  <a:pt x="4273550" y="177800"/>
                </a:lnTo>
                <a:lnTo>
                  <a:pt x="4337050" y="133350"/>
                </a:lnTo>
                <a:lnTo>
                  <a:pt x="4400550" y="120650"/>
                </a:lnTo>
                <a:lnTo>
                  <a:pt x="4464050" y="95250"/>
                </a:lnTo>
                <a:lnTo>
                  <a:pt x="4540250" y="38100"/>
                </a:lnTo>
                <a:lnTo>
                  <a:pt x="4622800" y="19050"/>
                </a:lnTo>
                <a:lnTo>
                  <a:pt x="4718050" y="12700"/>
                </a:lnTo>
                <a:lnTo>
                  <a:pt x="4756150" y="0"/>
                </a:lnTo>
                <a:lnTo>
                  <a:pt x="4883150" y="69850"/>
                </a:lnTo>
                <a:lnTo>
                  <a:pt x="4972050" y="101600"/>
                </a:lnTo>
                <a:lnTo>
                  <a:pt x="5054600" y="120650"/>
                </a:lnTo>
                <a:lnTo>
                  <a:pt x="5200650" y="152400"/>
                </a:lnTo>
                <a:lnTo>
                  <a:pt x="5295900" y="184150"/>
                </a:lnTo>
                <a:lnTo>
                  <a:pt x="5391150" y="215900"/>
                </a:lnTo>
                <a:lnTo>
                  <a:pt x="5461000" y="260350"/>
                </a:lnTo>
                <a:lnTo>
                  <a:pt x="5461000" y="260350"/>
                </a:lnTo>
                <a:lnTo>
                  <a:pt x="5575300" y="298450"/>
                </a:lnTo>
                <a:lnTo>
                  <a:pt x="5645150" y="323850"/>
                </a:lnTo>
                <a:lnTo>
                  <a:pt x="5708650" y="323850"/>
                </a:lnTo>
                <a:lnTo>
                  <a:pt x="5784850" y="355600"/>
                </a:lnTo>
                <a:lnTo>
                  <a:pt x="5822950" y="381000"/>
                </a:lnTo>
                <a:lnTo>
                  <a:pt x="5892800" y="450850"/>
                </a:lnTo>
                <a:lnTo>
                  <a:pt x="6013450" y="450850"/>
                </a:lnTo>
                <a:lnTo>
                  <a:pt x="6064250" y="482600"/>
                </a:lnTo>
                <a:lnTo>
                  <a:pt x="6153150" y="520700"/>
                </a:lnTo>
                <a:lnTo>
                  <a:pt x="6210300" y="552450"/>
                </a:lnTo>
                <a:lnTo>
                  <a:pt x="6324600" y="584200"/>
                </a:lnTo>
                <a:lnTo>
                  <a:pt x="6394450" y="628650"/>
                </a:lnTo>
                <a:lnTo>
                  <a:pt x="6489700" y="647700"/>
                </a:lnTo>
                <a:lnTo>
                  <a:pt x="6527800" y="692150"/>
                </a:lnTo>
                <a:lnTo>
                  <a:pt x="6578600" y="742950"/>
                </a:lnTo>
                <a:lnTo>
                  <a:pt x="6623050" y="762000"/>
                </a:lnTo>
                <a:lnTo>
                  <a:pt x="6680200" y="781050"/>
                </a:lnTo>
                <a:lnTo>
                  <a:pt x="6743700" y="831850"/>
                </a:lnTo>
                <a:lnTo>
                  <a:pt x="6813550" y="863600"/>
                </a:lnTo>
                <a:lnTo>
                  <a:pt x="6826250" y="901700"/>
                </a:lnTo>
                <a:lnTo>
                  <a:pt x="6927850" y="939800"/>
                </a:lnTo>
                <a:lnTo>
                  <a:pt x="7016750" y="1016000"/>
                </a:lnTo>
                <a:lnTo>
                  <a:pt x="7086600" y="1047750"/>
                </a:lnTo>
                <a:lnTo>
                  <a:pt x="7219950" y="1117600"/>
                </a:lnTo>
                <a:lnTo>
                  <a:pt x="7258050" y="1206500"/>
                </a:lnTo>
                <a:lnTo>
                  <a:pt x="7334250" y="1257300"/>
                </a:lnTo>
                <a:lnTo>
                  <a:pt x="7366000" y="1339850"/>
                </a:lnTo>
                <a:lnTo>
                  <a:pt x="7391400" y="1384300"/>
                </a:lnTo>
                <a:lnTo>
                  <a:pt x="7391400" y="1384300"/>
                </a:lnTo>
                <a:lnTo>
                  <a:pt x="7461250" y="1454150"/>
                </a:lnTo>
                <a:lnTo>
                  <a:pt x="7505700" y="1492250"/>
                </a:lnTo>
                <a:lnTo>
                  <a:pt x="7531100" y="1511300"/>
                </a:lnTo>
                <a:lnTo>
                  <a:pt x="7556500" y="1606550"/>
                </a:lnTo>
                <a:lnTo>
                  <a:pt x="7581900" y="1644650"/>
                </a:lnTo>
                <a:lnTo>
                  <a:pt x="7607300" y="1676400"/>
                </a:lnTo>
                <a:lnTo>
                  <a:pt x="7651750" y="1701800"/>
                </a:lnTo>
                <a:lnTo>
                  <a:pt x="7683500" y="1727200"/>
                </a:lnTo>
                <a:lnTo>
                  <a:pt x="7772400" y="1727200"/>
                </a:lnTo>
                <a:lnTo>
                  <a:pt x="7797800" y="1752600"/>
                </a:lnTo>
                <a:lnTo>
                  <a:pt x="7854950" y="1790700"/>
                </a:lnTo>
                <a:lnTo>
                  <a:pt x="7924800" y="1822450"/>
                </a:lnTo>
                <a:lnTo>
                  <a:pt x="7962900" y="1854200"/>
                </a:lnTo>
                <a:lnTo>
                  <a:pt x="8032750" y="1911350"/>
                </a:lnTo>
                <a:lnTo>
                  <a:pt x="8051800" y="1949450"/>
                </a:lnTo>
                <a:lnTo>
                  <a:pt x="8083550" y="2012950"/>
                </a:lnTo>
                <a:lnTo>
                  <a:pt x="8108950" y="2070100"/>
                </a:lnTo>
                <a:lnTo>
                  <a:pt x="8108950" y="2139950"/>
                </a:lnTo>
                <a:lnTo>
                  <a:pt x="8108950" y="2139950"/>
                </a:lnTo>
                <a:lnTo>
                  <a:pt x="8045450" y="2228850"/>
                </a:lnTo>
                <a:lnTo>
                  <a:pt x="8039100" y="2254250"/>
                </a:lnTo>
                <a:lnTo>
                  <a:pt x="7994650" y="2298700"/>
                </a:lnTo>
                <a:lnTo>
                  <a:pt x="7931150" y="2393950"/>
                </a:lnTo>
                <a:lnTo>
                  <a:pt x="7861300" y="2425700"/>
                </a:lnTo>
                <a:lnTo>
                  <a:pt x="7791450" y="2438400"/>
                </a:lnTo>
                <a:lnTo>
                  <a:pt x="7715250" y="2495550"/>
                </a:lnTo>
                <a:lnTo>
                  <a:pt x="7651750" y="2527300"/>
                </a:lnTo>
                <a:lnTo>
                  <a:pt x="7607300" y="2546350"/>
                </a:lnTo>
                <a:lnTo>
                  <a:pt x="7607300" y="2546350"/>
                </a:lnTo>
                <a:lnTo>
                  <a:pt x="7581900" y="2616200"/>
                </a:lnTo>
                <a:lnTo>
                  <a:pt x="7531100" y="2641600"/>
                </a:lnTo>
                <a:lnTo>
                  <a:pt x="7512050" y="2667000"/>
                </a:lnTo>
                <a:lnTo>
                  <a:pt x="7493000" y="2711450"/>
                </a:lnTo>
                <a:lnTo>
                  <a:pt x="7467600" y="2806700"/>
                </a:lnTo>
                <a:lnTo>
                  <a:pt x="7353300" y="2844800"/>
                </a:lnTo>
                <a:lnTo>
                  <a:pt x="7283450" y="2870200"/>
                </a:lnTo>
                <a:lnTo>
                  <a:pt x="7219950" y="2844800"/>
                </a:lnTo>
                <a:lnTo>
                  <a:pt x="7169150" y="2825750"/>
                </a:lnTo>
                <a:lnTo>
                  <a:pt x="7131050" y="2806700"/>
                </a:lnTo>
                <a:lnTo>
                  <a:pt x="7061200" y="2806700"/>
                </a:lnTo>
                <a:lnTo>
                  <a:pt x="7048500" y="2813050"/>
                </a:lnTo>
                <a:lnTo>
                  <a:pt x="6978650" y="2774950"/>
                </a:lnTo>
                <a:lnTo>
                  <a:pt x="6921500" y="2800350"/>
                </a:lnTo>
                <a:lnTo>
                  <a:pt x="6858000" y="2832100"/>
                </a:lnTo>
                <a:lnTo>
                  <a:pt x="6826250" y="2863850"/>
                </a:lnTo>
                <a:lnTo>
                  <a:pt x="6826250" y="2882900"/>
                </a:lnTo>
                <a:lnTo>
                  <a:pt x="6838950" y="2959100"/>
                </a:lnTo>
                <a:lnTo>
                  <a:pt x="6845300" y="2984500"/>
                </a:lnTo>
                <a:lnTo>
                  <a:pt x="6832600" y="3022600"/>
                </a:lnTo>
                <a:lnTo>
                  <a:pt x="6826250" y="3041650"/>
                </a:lnTo>
                <a:lnTo>
                  <a:pt x="6743700" y="3054350"/>
                </a:lnTo>
                <a:lnTo>
                  <a:pt x="6711950" y="3086100"/>
                </a:lnTo>
                <a:lnTo>
                  <a:pt x="6629400" y="3105150"/>
                </a:lnTo>
                <a:lnTo>
                  <a:pt x="6604000" y="3111500"/>
                </a:lnTo>
                <a:lnTo>
                  <a:pt x="6534150" y="3124200"/>
                </a:lnTo>
                <a:lnTo>
                  <a:pt x="6502400" y="3194050"/>
                </a:lnTo>
                <a:lnTo>
                  <a:pt x="6413500" y="3238500"/>
                </a:lnTo>
                <a:lnTo>
                  <a:pt x="6273800" y="3257550"/>
                </a:lnTo>
                <a:lnTo>
                  <a:pt x="6184900" y="3263900"/>
                </a:lnTo>
                <a:lnTo>
                  <a:pt x="6127750" y="3257550"/>
                </a:lnTo>
                <a:lnTo>
                  <a:pt x="6038850" y="3257550"/>
                </a:lnTo>
                <a:lnTo>
                  <a:pt x="5956300" y="3238500"/>
                </a:lnTo>
                <a:lnTo>
                  <a:pt x="5911850" y="3276600"/>
                </a:lnTo>
                <a:lnTo>
                  <a:pt x="5822950" y="3340100"/>
                </a:lnTo>
                <a:lnTo>
                  <a:pt x="5784850" y="3390900"/>
                </a:lnTo>
                <a:lnTo>
                  <a:pt x="5721350" y="3409950"/>
                </a:lnTo>
                <a:lnTo>
                  <a:pt x="5683250" y="3441700"/>
                </a:lnTo>
                <a:lnTo>
                  <a:pt x="5657850" y="3486150"/>
                </a:lnTo>
                <a:lnTo>
                  <a:pt x="5619750" y="3505200"/>
                </a:lnTo>
                <a:lnTo>
                  <a:pt x="5568950" y="3536950"/>
                </a:lnTo>
                <a:lnTo>
                  <a:pt x="5537200" y="3562350"/>
                </a:lnTo>
                <a:lnTo>
                  <a:pt x="5511800" y="3581400"/>
                </a:lnTo>
                <a:lnTo>
                  <a:pt x="5505450" y="3600450"/>
                </a:lnTo>
                <a:lnTo>
                  <a:pt x="5480050" y="3619500"/>
                </a:lnTo>
                <a:lnTo>
                  <a:pt x="5391150" y="3702050"/>
                </a:lnTo>
                <a:lnTo>
                  <a:pt x="5359400" y="3721100"/>
                </a:lnTo>
                <a:lnTo>
                  <a:pt x="5314950" y="3759200"/>
                </a:lnTo>
                <a:lnTo>
                  <a:pt x="5289550" y="3790950"/>
                </a:lnTo>
                <a:lnTo>
                  <a:pt x="5264150" y="3822700"/>
                </a:lnTo>
                <a:lnTo>
                  <a:pt x="5264150" y="3879850"/>
                </a:lnTo>
                <a:lnTo>
                  <a:pt x="5283200" y="3943350"/>
                </a:lnTo>
                <a:lnTo>
                  <a:pt x="5283200" y="4000500"/>
                </a:lnTo>
                <a:lnTo>
                  <a:pt x="5289550" y="4032250"/>
                </a:lnTo>
                <a:lnTo>
                  <a:pt x="5264150" y="4076700"/>
                </a:lnTo>
                <a:lnTo>
                  <a:pt x="5251450" y="4108450"/>
                </a:lnTo>
                <a:lnTo>
                  <a:pt x="5219700" y="4127500"/>
                </a:lnTo>
                <a:lnTo>
                  <a:pt x="5156200" y="4108450"/>
                </a:lnTo>
                <a:lnTo>
                  <a:pt x="5130800" y="4146550"/>
                </a:lnTo>
                <a:lnTo>
                  <a:pt x="5099050" y="4165600"/>
                </a:lnTo>
                <a:lnTo>
                  <a:pt x="5073650" y="4178300"/>
                </a:lnTo>
                <a:lnTo>
                  <a:pt x="5016500" y="4178300"/>
                </a:lnTo>
                <a:lnTo>
                  <a:pt x="5016500" y="4203700"/>
                </a:lnTo>
                <a:lnTo>
                  <a:pt x="4959350" y="4229100"/>
                </a:lnTo>
                <a:lnTo>
                  <a:pt x="4908550" y="4235450"/>
                </a:lnTo>
                <a:lnTo>
                  <a:pt x="4883150" y="4248150"/>
                </a:lnTo>
                <a:lnTo>
                  <a:pt x="4845050" y="4267200"/>
                </a:lnTo>
                <a:lnTo>
                  <a:pt x="4826000" y="4292600"/>
                </a:lnTo>
                <a:lnTo>
                  <a:pt x="4794250" y="4292600"/>
                </a:lnTo>
                <a:lnTo>
                  <a:pt x="4794250" y="4330700"/>
                </a:lnTo>
                <a:lnTo>
                  <a:pt x="4756150" y="4337050"/>
                </a:lnTo>
                <a:lnTo>
                  <a:pt x="4756150" y="4375150"/>
                </a:lnTo>
                <a:lnTo>
                  <a:pt x="4743450" y="4387850"/>
                </a:lnTo>
                <a:lnTo>
                  <a:pt x="4756150" y="4438650"/>
                </a:lnTo>
                <a:lnTo>
                  <a:pt x="4756150" y="4464050"/>
                </a:lnTo>
                <a:lnTo>
                  <a:pt x="4806950" y="4476750"/>
                </a:lnTo>
                <a:lnTo>
                  <a:pt x="4838700" y="4546600"/>
                </a:lnTo>
                <a:lnTo>
                  <a:pt x="4876800" y="4578350"/>
                </a:lnTo>
                <a:lnTo>
                  <a:pt x="4921250" y="4591050"/>
                </a:lnTo>
                <a:lnTo>
                  <a:pt x="4940300" y="4597400"/>
                </a:lnTo>
                <a:lnTo>
                  <a:pt x="4959350" y="4603750"/>
                </a:lnTo>
                <a:lnTo>
                  <a:pt x="4984750" y="4597400"/>
                </a:lnTo>
                <a:lnTo>
                  <a:pt x="4959350" y="4572000"/>
                </a:lnTo>
                <a:lnTo>
                  <a:pt x="4959350" y="4514850"/>
                </a:lnTo>
                <a:lnTo>
                  <a:pt x="4978400" y="4495800"/>
                </a:lnTo>
                <a:lnTo>
                  <a:pt x="4978400" y="4381500"/>
                </a:lnTo>
                <a:close/>
              </a:path>
            </a:pathLst>
          </a:custGeom>
          <a:solidFill>
            <a:srgbClr val="FF0000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5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45283" y="1676400"/>
            <a:ext cx="725343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GB" sz="2000" b="1" dirty="0" err="1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Bidang</a:t>
            </a:r>
            <a:r>
              <a:rPr lang="en-GB" sz="2000" b="1" dirty="0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</a:t>
            </a:r>
            <a:r>
              <a:rPr lang="en-GB" sz="2000" b="1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1 </a:t>
            </a:r>
            <a:r>
              <a:rPr lang="en-GB" sz="2000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: </a:t>
            </a:r>
            <a:r>
              <a:rPr lang="en-GB" sz="2000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Pangan</a:t>
            </a:r>
            <a:r>
              <a:rPr lang="en-GB" sz="2000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, </a:t>
            </a:r>
            <a:r>
              <a:rPr lang="en-GB" sz="2000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Sandang</a:t>
            </a:r>
            <a:r>
              <a:rPr lang="en-GB" sz="2000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dan</a:t>
            </a:r>
            <a:r>
              <a:rPr lang="en-GB" sz="2000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Papan</a:t>
            </a:r>
            <a:endParaRPr lang="id-ID" sz="20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algn="just">
              <a:lnSpc>
                <a:spcPct val="115000"/>
              </a:lnSpc>
            </a:pPr>
            <a:r>
              <a:rPr lang="en-GB" sz="2000" b="1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Bidang</a:t>
            </a:r>
            <a:r>
              <a:rPr lang="en-GB" sz="2000" b="1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2</a:t>
            </a:r>
            <a:r>
              <a:rPr lang="en-GB" sz="2000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: </a:t>
            </a:r>
            <a:r>
              <a:rPr lang="en-GB" sz="2000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Kesehatan</a:t>
            </a:r>
            <a:r>
              <a:rPr lang="en-GB" sz="2000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 </a:t>
            </a:r>
            <a:r>
              <a:rPr lang="en-GB" sz="2000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dan</a:t>
            </a:r>
            <a:r>
              <a:rPr lang="en-GB" sz="2000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Pendidikan</a:t>
            </a:r>
            <a:endParaRPr lang="id-ID" sz="20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algn="just">
              <a:lnSpc>
                <a:spcPct val="115000"/>
              </a:lnSpc>
            </a:pPr>
            <a:r>
              <a:rPr lang="en-GB" sz="2000" b="1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Bidang</a:t>
            </a:r>
            <a:r>
              <a:rPr lang="en-GB" sz="2000" b="1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3</a:t>
            </a:r>
            <a:r>
              <a:rPr lang="en-GB" sz="2000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: </a:t>
            </a:r>
            <a:r>
              <a:rPr lang="en-GB" sz="2000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Jaminan</a:t>
            </a:r>
            <a:r>
              <a:rPr lang="en-GB" sz="2000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Sosial</a:t>
            </a:r>
            <a:r>
              <a:rPr lang="en-GB" sz="2000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dan</a:t>
            </a:r>
            <a:r>
              <a:rPr lang="en-GB" sz="2000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Ketenagakerjaan</a:t>
            </a:r>
            <a:endParaRPr lang="id-ID" sz="20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algn="just">
              <a:lnSpc>
                <a:spcPct val="115000"/>
              </a:lnSpc>
            </a:pPr>
            <a:r>
              <a:rPr lang="en-GB" sz="2000" b="1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Bidang</a:t>
            </a:r>
            <a:r>
              <a:rPr lang="en-GB" sz="2000" b="1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4</a:t>
            </a:r>
            <a:r>
              <a:rPr lang="en-GB" sz="2000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: </a:t>
            </a:r>
            <a:r>
              <a:rPr lang="en-GB" sz="2000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Adat</a:t>
            </a:r>
            <a:r>
              <a:rPr lang="en-GB" sz="2000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, Agama, </a:t>
            </a:r>
            <a:r>
              <a:rPr lang="en-GB" sz="2000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Tradisi</a:t>
            </a:r>
            <a:r>
              <a:rPr lang="en-GB" sz="2000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, </a:t>
            </a:r>
            <a:r>
              <a:rPr lang="en-GB" sz="2000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Seni</a:t>
            </a:r>
            <a:r>
              <a:rPr lang="en-GB" sz="2000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dan</a:t>
            </a:r>
            <a:r>
              <a:rPr lang="en-GB" sz="2000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Budaya</a:t>
            </a:r>
            <a:endParaRPr lang="id-ID" sz="20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r>
              <a:rPr lang="en-GB" sz="2000" b="1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Bidang</a:t>
            </a:r>
            <a:r>
              <a:rPr lang="en-GB" sz="2000" b="1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5</a:t>
            </a:r>
            <a:r>
              <a:rPr lang="en-GB" sz="2000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: </a:t>
            </a:r>
            <a:r>
              <a:rPr lang="en-GB" sz="2000" dirty="0" err="1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Pariwisata</a:t>
            </a:r>
            <a:r>
              <a:rPr lang="en-GB" sz="2000" dirty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</a:t>
            </a:r>
            <a:endParaRPr lang="id-ID" sz="2000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4724400"/>
            <a:ext cx="7253434" cy="706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GB" b="1" dirty="0" err="1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Bidang</a:t>
            </a:r>
            <a:r>
              <a:rPr lang="en-GB" b="1" dirty="0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</a:t>
            </a:r>
            <a:r>
              <a:rPr lang="en-US" b="1" dirty="0" err="1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Infrastruktur</a:t>
            </a:r>
            <a:r>
              <a:rPr lang="en-US" b="1" dirty="0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</a:t>
            </a:r>
          </a:p>
          <a:p>
            <a:pPr algn="just">
              <a:lnSpc>
                <a:spcPct val="115000"/>
              </a:lnSpc>
            </a:pPr>
            <a:r>
              <a:rPr lang="en-US" dirty="0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(</a:t>
            </a:r>
            <a:r>
              <a:rPr lang="en-US" dirty="0" err="1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darat</a:t>
            </a:r>
            <a:r>
              <a:rPr lang="en-US" dirty="0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, </a:t>
            </a:r>
            <a:r>
              <a:rPr lang="en-US" dirty="0" err="1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laut</a:t>
            </a:r>
            <a:r>
              <a:rPr lang="en-US" dirty="0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dan</a:t>
            </a:r>
            <a:r>
              <a:rPr lang="en-US" dirty="0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udara</a:t>
            </a:r>
            <a:r>
              <a:rPr lang="en-US" dirty="0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secara</a:t>
            </a:r>
            <a:r>
              <a:rPr lang="en-US" dirty="0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terintegrasi</a:t>
            </a:r>
            <a:r>
              <a:rPr lang="en-US" dirty="0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dan</a:t>
            </a:r>
            <a:r>
              <a:rPr lang="en-US" dirty="0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terkoneksi</a:t>
            </a:r>
            <a:r>
              <a:rPr lang="en-US" dirty="0" smtClean="0">
                <a:solidFill>
                  <a:prstClr val="black"/>
                </a:solidFill>
                <a:latin typeface="Bookman Old Style"/>
                <a:ea typeface="Times New Roman"/>
                <a:cs typeface="Arial"/>
              </a:rPr>
              <a:t>)</a:t>
            </a:r>
            <a:endParaRPr lang="id-ID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833735"/>
            <a:ext cx="7620000" cy="461665"/>
          </a:xfrm>
          <a:prstGeom prst="rect">
            <a:avLst/>
          </a:prstGeom>
          <a:solidFill>
            <a:schemeClr val="bg1">
              <a:lumMod val="50000"/>
              <a:alpha val="48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PROGRAM PRIORITAS MENCAKUP 5 BIDANG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4110335"/>
            <a:ext cx="7620000" cy="461665"/>
          </a:xfrm>
          <a:prstGeom prst="rect">
            <a:avLst/>
          </a:prstGeom>
          <a:solidFill>
            <a:schemeClr val="bg1">
              <a:lumMod val="50000"/>
              <a:alpha val="48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PROGRAM PENDUKUNG</a:t>
            </a:r>
          </a:p>
        </p:txBody>
      </p:sp>
    </p:spTree>
    <p:extLst>
      <p:ext uri="{BB962C8B-B14F-4D97-AF65-F5344CB8AC3E}">
        <p14:creationId xmlns:p14="http://schemas.microsoft.com/office/powerpoint/2010/main" val="8279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5177" y="762000"/>
            <a:ext cx="7620000" cy="523220"/>
          </a:xfrm>
          <a:prstGeom prst="rect">
            <a:avLst/>
          </a:prstGeom>
          <a:solidFill>
            <a:schemeClr val="bg1">
              <a:lumMod val="50000"/>
              <a:alpha val="48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PARADIGMA PEMBANGUNAN BALI</a:t>
            </a:r>
          </a:p>
        </p:txBody>
      </p:sp>
      <p:sp>
        <p:nvSpPr>
          <p:cNvPr id="2" name="Rectangle 1"/>
          <p:cNvSpPr/>
          <p:nvPr/>
        </p:nvSpPr>
        <p:spPr>
          <a:xfrm>
            <a:off x="419100" y="1776948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2400" b="1" dirty="0" smtClean="0">
                <a:solidFill>
                  <a:prstClr val="black"/>
                </a:solidFill>
              </a:rPr>
              <a:t>Pembangunan </a:t>
            </a:r>
            <a:r>
              <a:rPr lang="en-US" sz="2400" b="1" dirty="0" err="1">
                <a:solidFill>
                  <a:prstClr val="black"/>
                </a:solidFill>
              </a:rPr>
              <a:t>Bersifat</a:t>
            </a:r>
            <a:r>
              <a:rPr lang="en-US" sz="2400" b="1" dirty="0">
                <a:solidFill>
                  <a:prstClr val="black"/>
                </a:solidFill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</a:rPr>
              <a:t>Holistik</a:t>
            </a:r>
            <a:endParaRPr lang="en-US" sz="2400" b="1" dirty="0" smtClean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US" sz="2400" b="1" dirty="0">
                <a:solidFill>
                  <a:prstClr val="black"/>
                </a:solidFill>
              </a:rPr>
              <a:t>Pembangunan </a:t>
            </a:r>
            <a:r>
              <a:rPr lang="en-US" sz="2400" b="1" dirty="0" err="1">
                <a:solidFill>
                  <a:prstClr val="black"/>
                </a:solidFill>
              </a:rPr>
              <a:t>Bersifat</a:t>
            </a:r>
            <a:r>
              <a:rPr lang="en-US" sz="2400" b="1" dirty="0">
                <a:solidFill>
                  <a:prstClr val="black"/>
                </a:solidFill>
              </a:rPr>
              <a:t> </a:t>
            </a:r>
            <a:r>
              <a:rPr lang="en-US" sz="2400" b="1" dirty="0" err="1">
                <a:solidFill>
                  <a:prstClr val="black"/>
                </a:solidFill>
              </a:rPr>
              <a:t>Integratif</a:t>
            </a:r>
            <a:endParaRPr lang="en-US" sz="2400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US" sz="2400" b="1" dirty="0">
                <a:solidFill>
                  <a:prstClr val="black"/>
                </a:solidFill>
              </a:rPr>
              <a:t>Pembangunan </a:t>
            </a:r>
            <a:r>
              <a:rPr lang="en-US" sz="2400" b="1" dirty="0" err="1">
                <a:solidFill>
                  <a:prstClr val="black"/>
                </a:solidFill>
              </a:rPr>
              <a:t>Berbasis</a:t>
            </a:r>
            <a:r>
              <a:rPr lang="en-US" sz="2400" b="1" dirty="0">
                <a:solidFill>
                  <a:prstClr val="black"/>
                </a:solidFill>
              </a:rPr>
              <a:t> </a:t>
            </a:r>
            <a:r>
              <a:rPr lang="en-US" sz="2400" b="1" dirty="0" err="1">
                <a:solidFill>
                  <a:prstClr val="black"/>
                </a:solidFill>
              </a:rPr>
              <a:t>Perencanan</a:t>
            </a:r>
            <a:r>
              <a:rPr lang="en-US" sz="2400" b="1" dirty="0">
                <a:solidFill>
                  <a:prstClr val="black"/>
                </a:solidFill>
              </a:rPr>
              <a:t> yang </a:t>
            </a:r>
            <a:r>
              <a:rPr lang="en-US" sz="2400" b="1" dirty="0" err="1">
                <a:solidFill>
                  <a:prstClr val="black"/>
                </a:solidFill>
              </a:rPr>
              <a:t>Bersifat</a:t>
            </a:r>
            <a:r>
              <a:rPr lang="en-US" sz="2400" b="1" dirty="0">
                <a:solidFill>
                  <a:prstClr val="black"/>
                </a:solidFill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</a:rPr>
              <a:t>Sinergis</a:t>
            </a:r>
            <a:endParaRPr lang="en-US" sz="2400" b="1" dirty="0" smtClean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US" sz="2400" b="1" dirty="0">
                <a:solidFill>
                  <a:prstClr val="black"/>
                </a:solidFill>
              </a:rPr>
              <a:t>Pembangunan </a:t>
            </a:r>
            <a:r>
              <a:rPr lang="en-US" sz="2400" b="1" dirty="0" err="1">
                <a:solidFill>
                  <a:prstClr val="black"/>
                </a:solidFill>
              </a:rPr>
              <a:t>Berbasis</a:t>
            </a:r>
            <a:r>
              <a:rPr lang="en-US" sz="2400" b="1" dirty="0">
                <a:solidFill>
                  <a:prstClr val="black"/>
                </a:solidFill>
              </a:rPr>
              <a:t> </a:t>
            </a:r>
            <a:r>
              <a:rPr lang="en-US" sz="2400" b="1" dirty="0" err="1">
                <a:solidFill>
                  <a:prstClr val="black"/>
                </a:solidFill>
              </a:rPr>
              <a:t>Kepemimpinan</a:t>
            </a:r>
            <a:r>
              <a:rPr lang="en-US" sz="2400" b="1" dirty="0">
                <a:solidFill>
                  <a:prstClr val="black"/>
                </a:solidFill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</a:rPr>
              <a:t>Kultural</a:t>
            </a:r>
            <a:endParaRPr lang="en-US" sz="2400" b="1" dirty="0" smtClean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US" sz="2400" b="1" dirty="0">
                <a:solidFill>
                  <a:prstClr val="black"/>
                </a:solidFill>
              </a:rPr>
              <a:t>Pembangunan </a:t>
            </a:r>
            <a:r>
              <a:rPr lang="en-US" sz="2400" b="1" dirty="0" err="1">
                <a:solidFill>
                  <a:prstClr val="black"/>
                </a:solidFill>
              </a:rPr>
              <a:t>dengan</a:t>
            </a:r>
            <a:r>
              <a:rPr lang="en-US" sz="2400" b="1" dirty="0">
                <a:solidFill>
                  <a:prstClr val="black"/>
                </a:solidFill>
              </a:rPr>
              <a:t> </a:t>
            </a:r>
            <a:r>
              <a:rPr lang="en-US" sz="2400" b="1" dirty="0" err="1">
                <a:solidFill>
                  <a:prstClr val="black"/>
                </a:solidFill>
              </a:rPr>
              <a:t>Pendekatan</a:t>
            </a:r>
            <a:r>
              <a:rPr lang="en-US" sz="2400" b="1" dirty="0">
                <a:solidFill>
                  <a:prstClr val="black"/>
                </a:solidFill>
              </a:rPr>
              <a:t> </a:t>
            </a:r>
            <a:r>
              <a:rPr lang="en-US" sz="2400" b="1" dirty="0" err="1">
                <a:solidFill>
                  <a:prstClr val="black"/>
                </a:solidFill>
              </a:rPr>
              <a:t>Satu</a:t>
            </a:r>
            <a:r>
              <a:rPr lang="en-US" sz="2400" b="1" dirty="0">
                <a:solidFill>
                  <a:prstClr val="black"/>
                </a:solidFill>
              </a:rPr>
              <a:t> </a:t>
            </a:r>
            <a:r>
              <a:rPr lang="en-US" sz="2400" b="1" dirty="0" err="1">
                <a:solidFill>
                  <a:prstClr val="black"/>
                </a:solidFill>
              </a:rPr>
              <a:t>Kesatuan</a:t>
            </a:r>
            <a:r>
              <a:rPr lang="en-US" sz="2400" b="1" dirty="0">
                <a:solidFill>
                  <a:prstClr val="black"/>
                </a:solidFill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</a:rPr>
              <a:t>Wilayah</a:t>
            </a:r>
          </a:p>
          <a:p>
            <a:pPr marL="342900" indent="-342900">
              <a:buFontTx/>
              <a:buAutoNum type="arabicPeriod"/>
            </a:pPr>
            <a:r>
              <a:rPr lang="en-US" sz="2400" b="1" dirty="0">
                <a:solidFill>
                  <a:prstClr val="black"/>
                </a:solidFill>
              </a:rPr>
              <a:t>Pembangunan yang </a:t>
            </a:r>
            <a:r>
              <a:rPr lang="en-US" sz="2400" b="1" dirty="0" err="1">
                <a:solidFill>
                  <a:prstClr val="black"/>
                </a:solidFill>
              </a:rPr>
              <a:t>Berpihak</a:t>
            </a:r>
            <a:r>
              <a:rPr lang="en-US" sz="2400" b="1" dirty="0">
                <a:solidFill>
                  <a:prstClr val="black"/>
                </a:solidFill>
              </a:rPr>
              <a:t> </a:t>
            </a:r>
            <a:r>
              <a:rPr lang="en-US" sz="2400" b="1" dirty="0" err="1">
                <a:solidFill>
                  <a:prstClr val="black"/>
                </a:solidFill>
              </a:rPr>
              <a:t>pada</a:t>
            </a:r>
            <a:r>
              <a:rPr lang="en-US" sz="2400" b="1" dirty="0">
                <a:solidFill>
                  <a:prstClr val="black"/>
                </a:solidFill>
              </a:rPr>
              <a:t> </a:t>
            </a:r>
            <a:r>
              <a:rPr lang="en-US" sz="2400" b="1" dirty="0" err="1">
                <a:solidFill>
                  <a:prstClr val="black"/>
                </a:solidFill>
              </a:rPr>
              <a:t>Kepentingan</a:t>
            </a:r>
            <a:r>
              <a:rPr lang="en-US" sz="2400" b="1" dirty="0">
                <a:solidFill>
                  <a:prstClr val="black"/>
                </a:solidFill>
              </a:rPr>
              <a:t> Bali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05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85800" y="712113"/>
            <a:ext cx="7620000" cy="430887"/>
          </a:xfrm>
          <a:prstGeom prst="rect">
            <a:avLst/>
          </a:prstGeom>
          <a:solidFill>
            <a:schemeClr val="bg1">
              <a:lumMod val="50000"/>
              <a:alpha val="48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2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HASIL EVALUASI CAPAIAN TARGET PEMBANGUNAN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3180"/>
              </p:ext>
            </p:extLst>
          </p:nvPr>
        </p:nvGraphicFramePr>
        <p:xfrm>
          <a:off x="228599" y="1447800"/>
          <a:ext cx="8686800" cy="47771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81812"/>
                <a:gridCol w="2692908"/>
                <a:gridCol w="1478281"/>
                <a:gridCol w="1447800"/>
                <a:gridCol w="2285999"/>
              </a:tblGrid>
              <a:tr h="41275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endParaRPr lang="id-ID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INDIKATOR</a:t>
                      </a:r>
                      <a:endParaRPr lang="id-ID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TARGET</a:t>
                      </a:r>
                      <a:r>
                        <a:rPr lang="en-US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algn="ctr" fontAlgn="b"/>
                      <a:r>
                        <a:rPr lang="en-US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RPJPD</a:t>
                      </a:r>
                      <a:r>
                        <a:rPr lang="en-US" sz="14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LAMA</a:t>
                      </a:r>
                    </a:p>
                    <a:p>
                      <a:pPr algn="ctr" fontAlgn="b"/>
                      <a:r>
                        <a:rPr lang="en-US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(2005-2025)</a:t>
                      </a:r>
                      <a:endParaRPr lang="id-ID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CAPAIAN </a:t>
                      </a:r>
                      <a:r>
                        <a:rPr lang="en-US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SAMPAI</a:t>
                      </a:r>
                      <a:r>
                        <a:rPr lang="en-US" sz="14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TAHUN </a:t>
                      </a:r>
                      <a:r>
                        <a:rPr lang="id-ID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2018</a:t>
                      </a:r>
                      <a:endParaRPr lang="id-ID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TARGET</a:t>
                      </a:r>
                      <a:r>
                        <a:rPr lang="en-US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en-US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RPJPD SEMESTA BERENCANA </a:t>
                      </a:r>
                    </a:p>
                    <a:p>
                      <a:pPr algn="ctr" fontAlgn="b"/>
                      <a:r>
                        <a:rPr lang="en-US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(2018-2025)</a:t>
                      </a:r>
                      <a:endParaRPr lang="id-ID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>
                          <a:effectLst/>
                        </a:rPr>
                        <a:t>1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1" u="none" strike="noStrike" dirty="0">
                          <a:effectLst/>
                        </a:rPr>
                        <a:t>Pertumbuhan Ekonomi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>
                          <a:effectLst/>
                        </a:rPr>
                        <a:t>8,2-9,4%</a:t>
                      </a:r>
                      <a:endParaRPr lang="id-ID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 smtClean="0">
                          <a:effectLst/>
                        </a:rPr>
                        <a:t>6,24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7,0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-8,0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>
                          <a:effectLst/>
                        </a:rPr>
                        <a:t>2</a:t>
                      </a:r>
                      <a:endParaRPr lang="id-ID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1" u="none" strike="noStrike" dirty="0">
                          <a:effectLst/>
                        </a:rPr>
                        <a:t>Angka Kemiskinan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>
                          <a:effectLst/>
                        </a:rPr>
                        <a:t>4,2%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 smtClean="0">
                          <a:effectLst/>
                        </a:rPr>
                        <a:t>4,01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1,0-1,5%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>
                          <a:effectLst/>
                        </a:rPr>
                        <a:t>3</a:t>
                      </a:r>
                      <a:endParaRPr lang="id-ID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1" u="none" strike="noStrike" dirty="0">
                          <a:effectLst/>
                        </a:rPr>
                        <a:t>Tingkat Pengangguran Terbuka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>
                          <a:effectLst/>
                        </a:rPr>
                        <a:t>1,9%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 smtClean="0">
                          <a:effectLst/>
                        </a:rPr>
                        <a:t>1,37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0,5-1,0%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>
                          <a:effectLst/>
                        </a:rPr>
                        <a:t>4</a:t>
                      </a:r>
                      <a:endParaRPr lang="id-ID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1" u="none" strike="noStrike" dirty="0">
                          <a:effectLst/>
                        </a:rPr>
                        <a:t>Kontribusi </a:t>
                      </a:r>
                      <a:r>
                        <a:rPr lang="id-ID" sz="1400" b="1" u="none" strike="noStrike" dirty="0" smtClean="0">
                          <a:effectLst/>
                        </a:rPr>
                        <a:t>Sektor</a:t>
                      </a:r>
                      <a:r>
                        <a:rPr lang="en-US" sz="1400" b="1" u="none" strike="noStrike" dirty="0" smtClean="0">
                          <a:effectLst/>
                        </a:rPr>
                        <a:t> </a:t>
                      </a:r>
                      <a:r>
                        <a:rPr lang="en-US" sz="1400" b="1" u="none" strike="noStrike" dirty="0" err="1" smtClean="0">
                          <a:effectLst/>
                        </a:rPr>
                        <a:t>Terhadap</a:t>
                      </a:r>
                      <a:r>
                        <a:rPr lang="en-US" sz="1400" b="1" u="none" strike="noStrike" baseline="0" dirty="0" smtClean="0">
                          <a:effectLst/>
                        </a:rPr>
                        <a:t> PDRB</a:t>
                      </a:r>
                      <a:r>
                        <a:rPr lang="id-ID" sz="1400" b="1" u="none" strike="noStrike" dirty="0" smtClean="0">
                          <a:effectLst/>
                        </a:rPr>
                        <a:t> :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>
                          <a:effectLst/>
                        </a:rPr>
                        <a:t> 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>
                          <a:effectLst/>
                        </a:rPr>
                        <a:t> 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>
                          <a:effectLst/>
                        </a:rPr>
                        <a:t> </a:t>
                      </a:r>
                      <a:endParaRPr lang="id-ID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1" u="none" strike="noStrike">
                          <a:effectLst/>
                        </a:rPr>
                        <a:t>- Primer</a:t>
                      </a:r>
                      <a:endParaRPr lang="id-ID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 smtClean="0">
                          <a:effectLst/>
                        </a:rPr>
                        <a:t>20%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>
                          <a:effectLst/>
                        </a:rPr>
                        <a:t>15,33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 smtClean="0">
                          <a:effectLst/>
                        </a:rPr>
                        <a:t>20</a:t>
                      </a:r>
                      <a:r>
                        <a:rPr lang="en-US" sz="1400" b="1" u="none" strike="noStrike" dirty="0" smtClean="0">
                          <a:effectLst/>
                        </a:rPr>
                        <a:t>,0%-25,0</a:t>
                      </a:r>
                      <a:r>
                        <a:rPr lang="id-ID" sz="1400" b="1" u="none" strike="noStrike" dirty="0" smtClean="0">
                          <a:effectLst/>
                        </a:rPr>
                        <a:t>%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>
                          <a:effectLst/>
                        </a:rPr>
                        <a:t> </a:t>
                      </a:r>
                      <a:endParaRPr lang="id-ID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1" u="none" strike="noStrike">
                          <a:effectLst/>
                        </a:rPr>
                        <a:t>- Sekunder</a:t>
                      </a:r>
                      <a:endParaRPr lang="id-ID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>
                          <a:effectLst/>
                        </a:rPr>
                        <a:t>25%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>
                          <a:effectLst/>
                        </a:rPr>
                        <a:t>15,30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 smtClean="0">
                          <a:effectLst/>
                        </a:rPr>
                        <a:t>2</a:t>
                      </a:r>
                      <a:r>
                        <a:rPr lang="en-US" sz="1400" b="1" u="none" strike="noStrike" dirty="0" smtClean="0">
                          <a:effectLst/>
                        </a:rPr>
                        <a:t>5,0%-30,0</a:t>
                      </a:r>
                      <a:r>
                        <a:rPr lang="id-ID" sz="1400" b="1" u="none" strike="noStrike" dirty="0" smtClean="0">
                          <a:effectLst/>
                        </a:rPr>
                        <a:t>%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>
                          <a:effectLst/>
                        </a:rPr>
                        <a:t> </a:t>
                      </a:r>
                      <a:endParaRPr lang="id-ID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1" u="none" strike="noStrike">
                          <a:effectLst/>
                        </a:rPr>
                        <a:t>- Tersier</a:t>
                      </a:r>
                      <a:endParaRPr lang="id-ID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>
                          <a:effectLst/>
                        </a:rPr>
                        <a:t>55%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>
                          <a:effectLst/>
                        </a:rPr>
                        <a:t>69,36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45,0%-55,0</a:t>
                      </a:r>
                      <a:r>
                        <a:rPr lang="id-ID" sz="1400" b="1" u="none" strike="noStrike" dirty="0" smtClean="0">
                          <a:effectLst/>
                        </a:rPr>
                        <a:t>%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>
                          <a:effectLst/>
                        </a:rPr>
                        <a:t>5</a:t>
                      </a:r>
                      <a:endParaRPr lang="id-ID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1" u="none" strike="noStrike">
                          <a:effectLst/>
                        </a:rPr>
                        <a:t>IPM</a:t>
                      </a:r>
                      <a:endParaRPr lang="id-ID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>
                          <a:effectLst/>
                        </a:rPr>
                        <a:t>75,0</a:t>
                      </a:r>
                      <a:endParaRPr lang="id-ID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 smtClean="0">
                          <a:effectLst/>
                        </a:rPr>
                        <a:t>74,30</a:t>
                      </a:r>
                      <a:endParaRPr lang="id-ID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75,00-80,00</a:t>
                      </a:r>
                      <a:endParaRPr lang="id-ID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>
                          <a:effectLst/>
                        </a:rPr>
                        <a:t>6</a:t>
                      </a:r>
                      <a:endParaRPr lang="id-ID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1" u="none" strike="noStrike">
                          <a:effectLst/>
                        </a:rPr>
                        <a:t>Rata-rata Lama Sekolah (Tahun)</a:t>
                      </a:r>
                      <a:endParaRPr lang="id-ID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>
                          <a:effectLst/>
                        </a:rPr>
                        <a:t>12</a:t>
                      </a:r>
                      <a:endParaRPr lang="id-ID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 smtClean="0">
                          <a:effectLst/>
                        </a:rPr>
                        <a:t>8,55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12-14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>
                          <a:effectLst/>
                        </a:rPr>
                        <a:t>7</a:t>
                      </a:r>
                      <a:endParaRPr lang="id-ID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1" u="none" strike="noStrike">
                          <a:effectLst/>
                        </a:rPr>
                        <a:t>Usia Harapan Hidup (Tahun)</a:t>
                      </a:r>
                      <a:endParaRPr lang="id-ID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>
                          <a:effectLst/>
                        </a:rPr>
                        <a:t>75,0</a:t>
                      </a:r>
                      <a:endParaRPr lang="id-ID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u="none" strike="noStrike" dirty="0" smtClean="0">
                          <a:effectLst/>
                        </a:rPr>
                        <a:t>71,46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72,00-77,00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008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6200" y="2074514"/>
            <a:ext cx="1911420" cy="646331"/>
          </a:xfrm>
          <a:prstGeom prst="rect">
            <a:avLst/>
          </a:prstGeom>
          <a:gradFill rotWithShape="1">
            <a:gsLst>
              <a:gs pos="0">
                <a:srgbClr val="4472C4">
                  <a:satMod val="103000"/>
                  <a:lumMod val="102000"/>
                  <a:tint val="94000"/>
                </a:srgbClr>
              </a:gs>
              <a:gs pos="50000">
                <a:srgbClr val="4472C4">
                  <a:satMod val="110000"/>
                  <a:lumMod val="100000"/>
                  <a:shade val="100000"/>
                </a:srgbClr>
              </a:gs>
              <a:gs pos="100000">
                <a:srgbClr val="4472C4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19050"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600" b="1" kern="0" dirty="0" smtClean="0">
                <a:solidFill>
                  <a:sysClr val="window" lastClr="FFFFFF"/>
                </a:solidFill>
              </a:rPr>
              <a:t>VISI</a:t>
            </a:r>
            <a:endParaRPr lang="en-US" sz="3600" b="1" kern="0" dirty="0">
              <a:solidFill>
                <a:sysClr val="window" lastClr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23602" y="1859070"/>
            <a:ext cx="1653898" cy="1077218"/>
          </a:xfrm>
          <a:prstGeom prst="rect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19050"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b="1" kern="0" dirty="0" smtClean="0">
                <a:solidFill>
                  <a:sysClr val="window" lastClr="FFFFFF"/>
                </a:solidFill>
              </a:rPr>
              <a:t>POLA PEMBANGUNAN SEMESTA BERENCANA</a:t>
            </a:r>
            <a:endParaRPr lang="en-US" sz="1600" b="1" kern="0" dirty="0">
              <a:solidFill>
                <a:sysClr val="window" lastClr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5157" y="1859070"/>
            <a:ext cx="2524683" cy="1077218"/>
          </a:xfrm>
          <a:prstGeom prst="rect">
            <a:avLst/>
          </a:prstGeom>
          <a:gradFill rotWithShape="1">
            <a:gsLst>
              <a:gs pos="0">
                <a:srgbClr val="70AD47">
                  <a:satMod val="103000"/>
                  <a:lumMod val="102000"/>
                  <a:tint val="94000"/>
                </a:srgbClr>
              </a:gs>
              <a:gs pos="50000">
                <a:srgbClr val="70AD47">
                  <a:satMod val="110000"/>
                  <a:lumMod val="100000"/>
                  <a:shade val="100000"/>
                </a:srgbClr>
              </a:gs>
              <a:gs pos="100000">
                <a:srgbClr val="70AD47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19050"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800" b="1" kern="0" dirty="0" smtClean="0">
                <a:solidFill>
                  <a:sysClr val="window" lastClr="FFFFFF"/>
                </a:solidFill>
              </a:rPr>
              <a:t>BALI :</a:t>
            </a:r>
          </a:p>
          <a:p>
            <a:pPr algn="ctr">
              <a:defRPr/>
            </a:pPr>
            <a:r>
              <a:rPr lang="en-US" sz="3600" b="1" kern="0" dirty="0" smtClean="0">
                <a:solidFill>
                  <a:sysClr val="window" lastClr="FFFFFF"/>
                </a:solidFill>
              </a:rPr>
              <a:t>ERA BARU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81815" y="2136069"/>
            <a:ext cx="1591759" cy="523220"/>
          </a:xfrm>
          <a:prstGeom prst="rect">
            <a:avLst/>
          </a:prstGeom>
          <a:solidFill>
            <a:srgbClr val="C00000"/>
          </a:solidFill>
          <a:ln w="19050"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800" b="1" kern="0" dirty="0" smtClean="0">
                <a:solidFill>
                  <a:sysClr val="window" lastClr="FFFFFF"/>
                </a:solidFill>
              </a:rPr>
              <a:t>TRISAKTI</a:t>
            </a:r>
            <a:endParaRPr lang="en-US" sz="2800" b="1" kern="0" dirty="0">
              <a:solidFill>
                <a:sysClr val="window" lastClr="FFFF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519747" y="3093762"/>
            <a:ext cx="1553827" cy="2031325"/>
          </a:xfrm>
          <a:prstGeom prst="rect">
            <a:avLst/>
          </a:prstGeom>
          <a:solidFill>
            <a:srgbClr val="C00000"/>
          </a:solidFill>
          <a:ln w="28575">
            <a:solidFill>
              <a:sysClr val="windowText" lastClr="000000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>
            <a:spAutoFit/>
          </a:bodyPr>
          <a:lstStyle/>
          <a:p>
            <a:pPr marL="287338" indent="-287338">
              <a:buFont typeface="+mj-lt"/>
              <a:buAutoNum type="arabicPeriod"/>
              <a:defRPr/>
            </a:pPr>
            <a:r>
              <a:rPr lang="en-US" sz="1400" kern="0" dirty="0" smtClean="0">
                <a:solidFill>
                  <a:sysClr val="window" lastClr="FFFFFF"/>
                </a:solidFill>
              </a:rPr>
              <a:t>BERDAULAT SECARA POLITIK </a:t>
            </a:r>
          </a:p>
          <a:p>
            <a:pPr marL="287338" indent="-287338">
              <a:buFont typeface="+mj-lt"/>
              <a:buAutoNum type="arabicPeriod"/>
              <a:defRPr/>
            </a:pPr>
            <a:r>
              <a:rPr lang="en-US" sz="1400" kern="0" dirty="0" smtClean="0">
                <a:solidFill>
                  <a:sysClr val="window" lastClr="FFFFFF"/>
                </a:solidFill>
              </a:rPr>
              <a:t>BERDIKARI SECARA EKONOMI </a:t>
            </a:r>
          </a:p>
          <a:p>
            <a:pPr marL="287338" indent="-287338">
              <a:buFont typeface="+mj-lt"/>
              <a:buAutoNum type="arabicPeriod"/>
              <a:defRPr/>
            </a:pPr>
            <a:r>
              <a:rPr lang="en-US" sz="1400" kern="0" dirty="0" smtClean="0">
                <a:solidFill>
                  <a:sysClr val="window" lastClr="FFFFFF"/>
                </a:solidFill>
              </a:rPr>
              <a:t>BERKEPRIBADIAN DALAM KEBUDAYAAN</a:t>
            </a:r>
            <a:endParaRPr lang="en-US" sz="1400" kern="0" dirty="0">
              <a:solidFill>
                <a:sysClr val="window" lastClr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05157" y="3093762"/>
            <a:ext cx="2524683" cy="3323987"/>
          </a:xfrm>
          <a:prstGeom prst="rect">
            <a:avLst/>
          </a:prstGeom>
          <a:gradFill rotWithShape="1">
            <a:gsLst>
              <a:gs pos="0">
                <a:srgbClr val="70AD47">
                  <a:satMod val="103000"/>
                  <a:lumMod val="102000"/>
                  <a:tint val="94000"/>
                </a:srgbClr>
              </a:gs>
              <a:gs pos="50000">
                <a:srgbClr val="70AD47">
                  <a:satMod val="110000"/>
                  <a:lumMod val="100000"/>
                  <a:shade val="100000"/>
                </a:srgbClr>
              </a:gs>
              <a:gs pos="100000">
                <a:srgbClr val="70AD47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28575">
            <a:solidFill>
              <a:sysClr val="windowText" lastClr="000000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  <a:defRPr/>
            </a:pPr>
            <a:r>
              <a:rPr lang="en-US" sz="1400" b="1" kern="0" dirty="0" smtClean="0">
                <a:solidFill>
                  <a:sysClr val="window" lastClr="FFFFFF"/>
                </a:solidFill>
              </a:rPr>
              <a:t>PERTAMA</a:t>
            </a:r>
            <a:r>
              <a:rPr lang="en-US" sz="1400" kern="0" dirty="0" smtClean="0">
                <a:solidFill>
                  <a:sysClr val="window" lastClr="FFFFFF"/>
                </a:solidFill>
              </a:rPr>
              <a:t>, TERPELIHARANYA KESEIMBANGAN </a:t>
            </a:r>
            <a:r>
              <a:rPr lang="en-US" sz="1400" b="1" kern="0" dirty="0" smtClean="0">
                <a:solidFill>
                  <a:sysClr val="window" lastClr="FFFFFF"/>
                </a:solidFill>
              </a:rPr>
              <a:t>ALAM, KRAMA, DAN KEBUDAYAAN BALI </a:t>
            </a:r>
            <a:r>
              <a:rPr lang="en-US" sz="1400" kern="0" dirty="0" smtClean="0">
                <a:solidFill>
                  <a:sysClr val="window" lastClr="FFFFFF"/>
                </a:solidFill>
              </a:rPr>
              <a:t>(</a:t>
            </a:r>
            <a:r>
              <a:rPr lang="en-US" sz="1600" b="1" kern="0" dirty="0" smtClean="0">
                <a:solidFill>
                  <a:sysClr val="window" lastClr="FFFFFF"/>
                </a:solidFill>
              </a:rPr>
              <a:t>GENUINE BALI</a:t>
            </a:r>
            <a:r>
              <a:rPr lang="en-US" sz="1400" kern="0" dirty="0" smtClean="0">
                <a:solidFill>
                  <a:sysClr val="window" lastClr="FFFFFF"/>
                </a:solidFill>
              </a:rPr>
              <a:t>).</a:t>
            </a:r>
          </a:p>
          <a:p>
            <a:pPr marL="171450" indent="-171450">
              <a:buFont typeface="Wingdings" panose="05000000000000000000" pitchFamily="2" charset="2"/>
              <a:buChar char="v"/>
              <a:defRPr/>
            </a:pPr>
            <a:r>
              <a:rPr lang="en-US" sz="1400" b="1" kern="0" dirty="0" smtClean="0">
                <a:solidFill>
                  <a:sysClr val="window" lastClr="FFFFFF"/>
                </a:solidFill>
              </a:rPr>
              <a:t>KEDUA</a:t>
            </a:r>
            <a:r>
              <a:rPr lang="en-US" sz="1400" kern="0" dirty="0" smtClean="0">
                <a:solidFill>
                  <a:sysClr val="window" lastClr="FFFFFF"/>
                </a:solidFill>
              </a:rPr>
              <a:t>, TERPENUHINYA KEBUTUHAN, HARAPAN, DAN ASPIRASI </a:t>
            </a:r>
            <a:r>
              <a:rPr lang="en-US" sz="1400" b="1" kern="0" dirty="0" smtClean="0">
                <a:solidFill>
                  <a:sysClr val="window" lastClr="FFFFFF"/>
                </a:solidFill>
              </a:rPr>
              <a:t>KRAMA BALI </a:t>
            </a:r>
            <a:r>
              <a:rPr lang="en-US" sz="1400" kern="0" dirty="0" smtClean="0">
                <a:solidFill>
                  <a:sysClr val="window" lastClr="FFFFFF"/>
                </a:solidFill>
              </a:rPr>
              <a:t>DALAM BERBAGAI ASPEK KEHIDUPAN.</a:t>
            </a:r>
          </a:p>
          <a:p>
            <a:pPr marL="171450" indent="-171450">
              <a:buFont typeface="Wingdings" panose="05000000000000000000" pitchFamily="2" charset="2"/>
              <a:buChar char="v"/>
              <a:defRPr/>
            </a:pPr>
            <a:r>
              <a:rPr lang="en-US" sz="1400" b="1" kern="0" dirty="0" smtClean="0">
                <a:solidFill>
                  <a:sysClr val="window" lastClr="FFFFFF"/>
                </a:solidFill>
              </a:rPr>
              <a:t>KETIGA</a:t>
            </a:r>
            <a:r>
              <a:rPr lang="en-US" sz="1400" kern="0" dirty="0" smtClean="0">
                <a:solidFill>
                  <a:sysClr val="window" lastClr="FFFFFF"/>
                </a:solidFill>
              </a:rPr>
              <a:t>, TERANTISIPASI MUNCULNYA PERMASALAHAN DAN TANTANGAN BARU YANG BERDAMPAK POSITIF DAN NEGATIF.</a:t>
            </a:r>
            <a:endParaRPr lang="en-US" sz="1400" kern="0" dirty="0">
              <a:solidFill>
                <a:sysClr val="window" lastClr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6200" y="3093762"/>
            <a:ext cx="1911420" cy="1015663"/>
          </a:xfrm>
          <a:prstGeom prst="rect">
            <a:avLst/>
          </a:prstGeom>
          <a:gradFill rotWithShape="1">
            <a:gsLst>
              <a:gs pos="0">
                <a:srgbClr val="5B9BD5">
                  <a:satMod val="103000"/>
                  <a:lumMod val="102000"/>
                  <a:tint val="94000"/>
                </a:srgbClr>
              </a:gs>
              <a:gs pos="50000">
                <a:srgbClr val="5B9BD5">
                  <a:satMod val="110000"/>
                  <a:lumMod val="100000"/>
                  <a:shade val="100000"/>
                </a:srgbClr>
              </a:gs>
              <a:gs pos="100000">
                <a:srgbClr val="5B9BD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28575">
            <a:solidFill>
              <a:sysClr val="windowText" lastClr="000000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en-US" sz="2000" b="1" kern="0" dirty="0" smtClean="0">
                <a:solidFill>
                  <a:sysClr val="window" lastClr="FFFFFF"/>
                </a:solidFill>
                <a:cs typeface="Times New Roman" panose="02020603050405020304" pitchFamily="18" charset="0"/>
              </a:rPr>
              <a:t>“NANGUN </a:t>
            </a:r>
          </a:p>
          <a:p>
            <a:pPr algn="ctr">
              <a:defRPr/>
            </a:pPr>
            <a:r>
              <a:rPr lang="en-US" altLang="en-US" sz="2000" b="1" kern="0" dirty="0" smtClean="0">
                <a:solidFill>
                  <a:sysClr val="window" lastClr="FFFFFF"/>
                </a:solidFill>
                <a:cs typeface="Times New Roman" panose="02020603050405020304" pitchFamily="18" charset="0"/>
              </a:rPr>
              <a:t>SAT </a:t>
            </a:r>
            <a:r>
              <a:rPr lang="en-US" altLang="en-US" sz="2000" b="1" kern="0" dirty="0">
                <a:solidFill>
                  <a:sysClr val="window" lastClr="FFFFFF"/>
                </a:solidFill>
                <a:cs typeface="Times New Roman" panose="02020603050405020304" pitchFamily="18" charset="0"/>
              </a:rPr>
              <a:t>KERTHI LOKA BALI” </a:t>
            </a:r>
            <a:endParaRPr lang="en-US" altLang="en-US" sz="2000" b="1" kern="0" dirty="0" smtClean="0">
              <a:solidFill>
                <a:sysClr val="window" lastClr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2062929" y="1985743"/>
            <a:ext cx="292433" cy="823872"/>
          </a:xfrm>
          <a:prstGeom prst="rightArrow">
            <a:avLst/>
          </a:prstGeom>
          <a:gradFill rotWithShape="1">
            <a:gsLst>
              <a:gs pos="0">
                <a:srgbClr val="4472C4">
                  <a:satMod val="103000"/>
                  <a:lumMod val="102000"/>
                  <a:tint val="94000"/>
                </a:srgbClr>
              </a:gs>
              <a:gs pos="50000">
                <a:srgbClr val="4472C4">
                  <a:satMod val="110000"/>
                  <a:lumMod val="100000"/>
                  <a:shade val="100000"/>
                </a:srgbClr>
              </a:gs>
              <a:gs pos="100000">
                <a:srgbClr val="4472C4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4123434" y="1985743"/>
            <a:ext cx="292433" cy="823872"/>
          </a:xfrm>
          <a:prstGeom prst="rightArrow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7135477" y="1985743"/>
            <a:ext cx="292433" cy="823872"/>
          </a:xfrm>
          <a:prstGeom prst="rightArrow">
            <a:avLst/>
          </a:prstGeom>
          <a:gradFill rotWithShape="1">
            <a:gsLst>
              <a:gs pos="0">
                <a:srgbClr val="70AD47">
                  <a:satMod val="103000"/>
                  <a:lumMod val="102000"/>
                  <a:tint val="94000"/>
                </a:srgbClr>
              </a:gs>
              <a:gs pos="50000">
                <a:srgbClr val="70AD47">
                  <a:satMod val="110000"/>
                  <a:lumMod val="100000"/>
                  <a:shade val="100000"/>
                </a:srgbClr>
              </a:gs>
              <a:gs pos="100000">
                <a:srgbClr val="70AD47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23602" y="3093762"/>
            <a:ext cx="1653897" cy="1815882"/>
          </a:xfrm>
          <a:prstGeom prst="rect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28575">
            <a:solidFill>
              <a:sysClr val="windowText" lastClr="000000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b="1" kern="0" dirty="0" smtClean="0">
                <a:solidFill>
                  <a:sysClr val="window" lastClr="FFFFFF"/>
                </a:solidFill>
              </a:rPr>
              <a:t>PEMBANGUNAN YANG :</a:t>
            </a: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en-US" sz="1600" b="1" kern="0" dirty="0" smtClean="0">
                <a:solidFill>
                  <a:sysClr val="window" lastClr="FFFFFF"/>
                </a:solidFill>
              </a:rPr>
              <a:t>TERPOLA,</a:t>
            </a: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en-US" sz="1600" b="1" kern="0" dirty="0" smtClean="0">
                <a:solidFill>
                  <a:sysClr val="window" lastClr="FFFFFF"/>
                </a:solidFill>
              </a:rPr>
              <a:t>MENYELURUH,</a:t>
            </a: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en-US" sz="1600" b="1" kern="0" dirty="0" smtClean="0">
                <a:solidFill>
                  <a:sysClr val="window" lastClr="FFFFFF"/>
                </a:solidFill>
              </a:rPr>
              <a:t>TERENCANA, </a:t>
            </a: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en-US" sz="1600" b="1" kern="0" dirty="0" smtClean="0">
                <a:solidFill>
                  <a:sysClr val="window" lastClr="FFFFFF"/>
                </a:solidFill>
              </a:rPr>
              <a:t>TERARAH, DAN</a:t>
            </a: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en-US" sz="1600" b="1" kern="0" dirty="0" smtClean="0">
                <a:solidFill>
                  <a:sysClr val="window" lastClr="FFFFFF"/>
                </a:solidFill>
              </a:rPr>
              <a:t>TERINTEGRASI </a:t>
            </a:r>
            <a:endParaRPr lang="en-US" sz="1600" b="1" kern="0" dirty="0">
              <a:solidFill>
                <a:sysClr val="window" lastClr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83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09600"/>
            <a:ext cx="9144000" cy="5410200"/>
          </a:xfrm>
          <a:prstGeom prst="rect">
            <a:avLst/>
          </a:prstGeom>
          <a:gradFill>
            <a:gsLst>
              <a:gs pos="20000">
                <a:srgbClr val="FF0000"/>
              </a:gs>
              <a:gs pos="83000">
                <a:sysClr val="window" lastClr="FFFFFF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6642" y="2808729"/>
            <a:ext cx="7290714" cy="630942"/>
          </a:xfrm>
          <a:prstGeom prst="rect">
            <a:avLst/>
          </a:prstGeom>
          <a:noFill/>
          <a:effectLst>
            <a:glow>
              <a:schemeClr val="bg1"/>
            </a:glow>
          </a:effectLst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5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itchFamily="34" charset="0"/>
                <a:cs typeface="+mn-cs"/>
              </a:rPr>
              <a:t>SEKIAN DAN TERIMA KASIH</a:t>
            </a:r>
            <a:endParaRPr lang="id-ID" sz="35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Black" pitchFamily="34" charset="0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0086" y="3706501"/>
            <a:ext cx="7423827" cy="830997"/>
          </a:xfrm>
          <a:prstGeom prst="rect">
            <a:avLst/>
          </a:prstGeom>
          <a:noFill/>
          <a:effectLst>
            <a:glow>
              <a:schemeClr val="bg1"/>
            </a:glow>
          </a:effectLst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solidFill>
                  <a:prstClr val="black"/>
                </a:solidFill>
                <a:effectLst>
                  <a:glow rad="101600">
                    <a:prstClr val="black">
                      <a:alpha val="40000"/>
                    </a:prstClr>
                  </a:glow>
                </a:effectLst>
                <a:latin typeface="Brush Script MT" pitchFamily="66" charset="0"/>
                <a:cs typeface="+mn-cs"/>
              </a:rPr>
              <a:t>“Om Shanti, Shanti, Shanti Om”</a:t>
            </a:r>
            <a:endParaRPr lang="id-ID" sz="4800" b="1" dirty="0">
              <a:solidFill>
                <a:prstClr val="black"/>
              </a:solidFill>
              <a:effectLst>
                <a:glow rad="101600">
                  <a:prstClr val="black">
                    <a:alpha val="40000"/>
                  </a:prstClr>
                </a:glow>
              </a:effectLst>
              <a:latin typeface="Brush Script MT" pitchFamily="66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237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2519</TotalTime>
  <Words>688</Words>
  <Application>Microsoft Office PowerPoint</Application>
  <PresentationFormat>On-screen Show (4:3)</PresentationFormat>
  <Paragraphs>172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Arial Black</vt:lpstr>
      <vt:lpstr>Arial Narrow</vt:lpstr>
      <vt:lpstr>Bookman Old Style</vt:lpstr>
      <vt:lpstr>Brush Script MT</vt:lpstr>
      <vt:lpstr>Calibri</vt:lpstr>
      <vt:lpstr>Tahoma</vt:lpstr>
      <vt:lpstr>Times New Roman</vt:lpstr>
      <vt:lpstr>Wingdings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Anom</dc:creator>
  <cp:lastModifiedBy>usr pc</cp:lastModifiedBy>
  <cp:revision>201</cp:revision>
  <dcterms:created xsi:type="dcterms:W3CDTF">2018-10-22T05:38:14Z</dcterms:created>
  <dcterms:modified xsi:type="dcterms:W3CDTF">2019-01-08T02:17:37Z</dcterms:modified>
</cp:coreProperties>
</file>